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5143500" cx="9144000"/>
  <p:notesSz cx="6858000" cy="9144000"/>
  <p:embeddedFontLst>
    <p:embeddedFont>
      <p:font typeface="Roboto"/>
      <p:regular r:id="rId31"/>
      <p:bold r:id="rId32"/>
      <p:italic r:id="rId33"/>
      <p:boldItalic r:id="rId34"/>
    </p:embeddedFont>
    <p:embeddedFont>
      <p:font typeface="Helvetica Neue"/>
      <p:regular r:id="rId35"/>
      <p:bold r:id="rId36"/>
      <p:italic r:id="rId37"/>
      <p:boldItalic r:id="rId38"/>
    </p:embeddedFont>
    <p:embeddedFont>
      <p:font typeface="Roboto Light"/>
      <p:regular r:id="rId39"/>
      <p:bold r:id="rId40"/>
      <p:italic r:id="rId41"/>
      <p:boldItalic r:id="rId42"/>
    </p:embeddedFont>
    <p:embeddedFont>
      <p:font typeface="Open Sans"/>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3" Type="http://schemas.openxmlformats.org/officeDocument/2006/relationships/slide" Target="slides/slide9.xml"/><Relationship Id="rId39" Type="http://schemas.openxmlformats.org/officeDocument/2006/relationships/font" Target="fonts/RobotoLight-regular.fntdata"/><Relationship Id="rId18" Type="http://schemas.openxmlformats.org/officeDocument/2006/relationships/slide" Target="slides/slide14.xml"/><Relationship Id="rId42" Type="http://schemas.openxmlformats.org/officeDocument/2006/relationships/font" Target="fonts/RobotoLight-boldItalic.fntdata"/><Relationship Id="rId21" Type="http://schemas.openxmlformats.org/officeDocument/2006/relationships/slide" Target="slides/slide17.xml"/><Relationship Id="rId34" Type="http://schemas.openxmlformats.org/officeDocument/2006/relationships/font" Target="fonts/Roboto-boldItalic.fntdata"/><Relationship Id="rId47"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presProps" Target="presProps.xml"/><Relationship Id="rId29" Type="http://schemas.openxmlformats.org/officeDocument/2006/relationships/slide" Target="slides/slide25.xml"/><Relationship Id="rId16" Type="http://schemas.openxmlformats.org/officeDocument/2006/relationships/slide" Target="slides/slide12.xml"/><Relationship Id="rId40" Type="http://schemas.openxmlformats.org/officeDocument/2006/relationships/font" Target="fonts/RobotoLight-bold.fntdata"/><Relationship Id="rId24" Type="http://schemas.openxmlformats.org/officeDocument/2006/relationships/slide" Target="slides/slide20.xml"/><Relationship Id="rId45" Type="http://schemas.openxmlformats.org/officeDocument/2006/relationships/font" Target="fonts/OpenSans-italic.fntdata"/><Relationship Id="rId11" Type="http://schemas.openxmlformats.org/officeDocument/2006/relationships/slide" Target="slides/slide7.xml"/><Relationship Id="rId32" Type="http://schemas.openxmlformats.org/officeDocument/2006/relationships/font" Target="fonts/Roboto-bold.fntdata"/><Relationship Id="rId37" Type="http://schemas.openxmlformats.org/officeDocument/2006/relationships/font" Target="fonts/HelveticaNeue-italic.fntdata"/><Relationship Id="rId23" Type="http://schemas.openxmlformats.org/officeDocument/2006/relationships/slide" Target="slides/slide19.xml"/><Relationship Id="rId28" Type="http://schemas.openxmlformats.org/officeDocument/2006/relationships/slide" Target="slides/slide24.xml"/><Relationship Id="rId5" Type="http://schemas.openxmlformats.org/officeDocument/2006/relationships/slide" Target="slides/slide1.xml"/><Relationship Id="rId15" Type="http://schemas.openxmlformats.org/officeDocument/2006/relationships/slide" Target="slides/slide11.xml"/><Relationship Id="rId36" Type="http://schemas.openxmlformats.org/officeDocument/2006/relationships/font" Target="fonts/HelveticaNeue-bold.fntdata"/><Relationship Id="rId49" Type="http://schemas.openxmlformats.org/officeDocument/2006/relationships/customXml" Target="../customXml/item3.xml"/><Relationship Id="rId44" Type="http://schemas.openxmlformats.org/officeDocument/2006/relationships/font" Target="fonts/OpenSans-bold.fntdata"/><Relationship Id="rId31" Type="http://schemas.openxmlformats.org/officeDocument/2006/relationships/font" Target="fonts/Roboto-regular.fntdata"/><Relationship Id="rId10" Type="http://schemas.openxmlformats.org/officeDocument/2006/relationships/slide" Target="slides/slide6.xml"/><Relationship Id="rId19" Type="http://schemas.openxmlformats.org/officeDocument/2006/relationships/slide" Target="slides/slide15.xml"/><Relationship Id="rId22" Type="http://schemas.openxmlformats.org/officeDocument/2006/relationships/slide" Target="slides/slide18.xml"/><Relationship Id="rId43" Type="http://schemas.openxmlformats.org/officeDocument/2006/relationships/font" Target="fonts/OpenSans-regular.fntdata"/><Relationship Id="rId4" Type="http://schemas.openxmlformats.org/officeDocument/2006/relationships/notesMaster" Target="notesMasters/notesMaster1.xml"/><Relationship Id="rId9" Type="http://schemas.openxmlformats.org/officeDocument/2006/relationships/slide" Target="slides/slide5.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HelveticaNeue-regular.fntdata"/><Relationship Id="rId14" Type="http://schemas.openxmlformats.org/officeDocument/2006/relationships/slide" Target="slides/slide10.xml"/><Relationship Id="rId48" Type="http://schemas.openxmlformats.org/officeDocument/2006/relationships/customXml" Target="../customXml/item2.xml"/><Relationship Id="rId8" Type="http://schemas.openxmlformats.org/officeDocument/2006/relationships/slide" Target="slides/slide4.xml"/><Relationship Id="rId3" Type="http://schemas.openxmlformats.org/officeDocument/2006/relationships/slideMaster" Target="slideMasters/slideMaster1.xml"/><Relationship Id="rId46" Type="http://schemas.openxmlformats.org/officeDocument/2006/relationships/font" Target="fonts/OpenSans-boldItalic.fntdata"/><Relationship Id="rId25" Type="http://schemas.openxmlformats.org/officeDocument/2006/relationships/slide" Target="slides/slide21.xml"/><Relationship Id="rId33" Type="http://schemas.openxmlformats.org/officeDocument/2006/relationships/font" Target="fonts/Roboto-italic.fntdata"/><Relationship Id="rId12" Type="http://schemas.openxmlformats.org/officeDocument/2006/relationships/slide" Target="slides/slide8.xml"/><Relationship Id="rId17" Type="http://schemas.openxmlformats.org/officeDocument/2006/relationships/slide" Target="slides/slide13.xml"/><Relationship Id="rId38" Type="http://schemas.openxmlformats.org/officeDocument/2006/relationships/font" Target="fonts/HelveticaNeue-boldItalic.fntdata"/><Relationship Id="rId20" Type="http://schemas.openxmlformats.org/officeDocument/2006/relationships/slide" Target="slides/slide16.xml"/><Relationship Id="rId41" Type="http://schemas.openxmlformats.org/officeDocument/2006/relationships/font" Target="fonts/RobotoLight-italic.fntdata"/><Relationship Id="rId1" Type="http://schemas.openxmlformats.org/officeDocument/2006/relationships/theme" Target="theme/theme2.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1" type="ftr"/>
          </p:nvPr>
        </p:nvSpPr>
        <p:spPr>
          <a:xfrm>
            <a:off x="775244" y="8712000"/>
            <a:ext cx="2230428" cy="179512"/>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9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txBox="1"/>
          <p:nvPr>
            <p:ph idx="12" type="sldNum"/>
          </p:nvPr>
        </p:nvSpPr>
        <p:spPr>
          <a:xfrm>
            <a:off x="5462663" y="8712000"/>
            <a:ext cx="871173" cy="179512"/>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fld id="{00000000-1234-1234-1234-123412341234}" type="slidenum">
              <a:rPr b="0" i="0" lang="en-GB" sz="900" u="none" cap="none" strike="noStrike">
                <a:solidFill>
                  <a:schemeClr val="dk1"/>
                </a:solidFill>
                <a:latin typeface="Arial"/>
                <a:ea typeface="Arial"/>
                <a:cs typeface="Arial"/>
                <a:sym typeface="Arial"/>
              </a:rPr>
              <a:t>‹#›</a:t>
            </a:fld>
            <a:endParaRPr b="0" i="0" sz="900" u="none" cap="none" strike="noStrike">
              <a:solidFill>
                <a:schemeClr val="dk1"/>
              </a:solidFill>
              <a:latin typeface="Arial"/>
              <a:ea typeface="Arial"/>
              <a:cs typeface="Arial"/>
              <a:sym typeface="Arial"/>
            </a:endParaRPr>
          </a:p>
        </p:txBody>
      </p:sp>
      <p:sp>
        <p:nvSpPr>
          <p:cNvPr id="6" name="Google Shape;6;n"/>
          <p:cNvSpPr txBox="1"/>
          <p:nvPr>
            <p:ph idx="1" type="body"/>
          </p:nvPr>
        </p:nvSpPr>
        <p:spPr>
          <a:xfrm>
            <a:off x="773424" y="4283968"/>
            <a:ext cx="5560412" cy="4248472"/>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98450" lvl="1" marL="9144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2pPr>
            <a:lvl3pPr indent="-298450" lvl="2" marL="13716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8450" lvl="3" marL="18288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spcBef>
                <a:spcPts val="6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228600" lvl="5" marL="2743200" marR="0" rtl="0" algn="l">
              <a:spcBef>
                <a:spcPts val="60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0" type="dt"/>
          </p:nvPr>
        </p:nvSpPr>
        <p:spPr>
          <a:xfrm>
            <a:off x="4229809" y="425838"/>
            <a:ext cx="2095308" cy="185722"/>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SzPts val="1400"/>
              <a:buNone/>
              <a:defRPr b="0" i="0" sz="9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3" type="hdr"/>
          </p:nvPr>
        </p:nvSpPr>
        <p:spPr>
          <a:xfrm>
            <a:off x="764704" y="432000"/>
            <a:ext cx="3249080" cy="17956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9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8:notes"/>
          <p:cNvSpPr txBox="1"/>
          <p:nvPr>
            <p:ph idx="1" type="body"/>
          </p:nvPr>
        </p:nvSpPr>
        <p:spPr>
          <a:xfrm>
            <a:off x="773424" y="4283968"/>
            <a:ext cx="5560412" cy="4248472"/>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315" name="Google Shape;315;p8:notes"/>
          <p:cNvSpPr/>
          <p:nvPr>
            <p:ph idx="2" type="sldImg"/>
          </p:nvPr>
        </p:nvSpPr>
        <p:spPr>
          <a:xfrm>
            <a:off x="764704" y="899592"/>
            <a:ext cx="5560412" cy="3127732"/>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2f75454e4f0_0_54: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Here’s another example of data provenance in action, this is from a paper which </a:t>
            </a:r>
            <a:r>
              <a:rPr lang="en-GB"/>
              <a:t>calculate</a:t>
            </a:r>
            <a:r>
              <a:rPr lang="en-GB"/>
              <a:t> the adsorption properties of nanoporous materials. As you can see, the graph includes a wide range of calculations, including isotherms for different gases at various temperatures, cell optimizations, pore geometrical properties, and more. Each section of the graph corresponds to a specific part of the workflow, showing how data from one step informs the next.</a:t>
            </a:r>
            <a:endParaRPr/>
          </a:p>
          <a:p>
            <a:pPr indent="0" lvl="0" marL="0" rtl="0" algn="l">
              <a:spcBef>
                <a:spcPts val="600"/>
              </a:spcBef>
              <a:spcAft>
                <a:spcPts val="0"/>
              </a:spcAft>
              <a:buNone/>
            </a:pPr>
            <a:r>
              <a:rPr lang="en-GB"/>
              <a:t>This level of detail is invaluable for complex studies like this, where understanding the provenance of each data point is crucial for ensuring the accuracy and reproducibility of the results.</a:t>
            </a:r>
            <a:endParaRPr/>
          </a:p>
          <a:p>
            <a:pPr indent="0" lvl="0" marL="0" rtl="0" algn="l">
              <a:spcBef>
                <a:spcPts val="600"/>
              </a:spcBef>
              <a:spcAft>
                <a:spcPts val="600"/>
              </a:spcAft>
              <a:buNone/>
            </a:pPr>
            <a:r>
              <a:rPr lang="en-GB"/>
              <a:t>However, this complexity is precisely what makes AiiDA so powerful—it captures every detail of the workflow, ensuring that anyone can follow and reproduce the results.</a:t>
            </a:r>
            <a:endParaRPr/>
          </a:p>
        </p:txBody>
      </p:sp>
      <p:sp>
        <p:nvSpPr>
          <p:cNvPr id="450" name="Google Shape;450;g2f75454e4f0_0_54: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f75454e4f0_0_61: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While AiiDA’s data provenance system offers many advantages, it’s important to acknowledge the trade-offs as well. On the upside, data provenance ensures reproducibility, enforces organization, and makes it easier to clean up and share data. It also enables powerful querying capabilities, interactive exploration, and efficient caching.</a:t>
            </a:r>
            <a:endParaRPr/>
          </a:p>
          <a:p>
            <a:pPr indent="0" lvl="0" marL="0" rtl="0" algn="l">
              <a:spcBef>
                <a:spcPts val="600"/>
              </a:spcBef>
              <a:spcAft>
                <a:spcPts val="600"/>
              </a:spcAft>
              <a:buNone/>
            </a:pPr>
            <a:r>
              <a:rPr lang="en-GB"/>
              <a:t>However, there are some downsides to consider. Every piece of data must be a node, and every process needs a node-based interface. Once stored, nodes become immutable, which can add overhead if you need to modify them later. Additionally, keeping detailed provenance can introduce extra computational and storage overhead, and you’ll need an database to manage everything.</a:t>
            </a:r>
            <a:endParaRPr/>
          </a:p>
        </p:txBody>
      </p:sp>
      <p:sp>
        <p:nvSpPr>
          <p:cNvPr id="461" name="Google Shape;461;g2f75454e4f0_0_61: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f75454e4f0_0_170: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AiiDA is powerful, but also complex. For many new users, the initial setup and installation can be a bit difficult, especially given the need to build interfaces for running external codes. Writing workflows also requires developing full plugin packages, which can be challenging without a strong background in Python.</a:t>
            </a:r>
            <a:endParaRPr/>
          </a:p>
          <a:p>
            <a:pPr indent="0" lvl="0" marL="0" rtl="0" algn="l">
              <a:spcBef>
                <a:spcPts val="600"/>
              </a:spcBef>
              <a:spcAft>
                <a:spcPts val="600"/>
              </a:spcAft>
              <a:buNone/>
            </a:pPr>
            <a:r>
              <a:rPr lang="en-GB"/>
              <a:t>How can we make AiiDA more accessible to new users, particularly those with modest Python knowledge? This is a challenge we’re actively working to address, now let’s give a </a:t>
            </a:r>
            <a:r>
              <a:rPr lang="en-GB"/>
              <a:t>several</a:t>
            </a:r>
            <a:r>
              <a:rPr lang="en-GB"/>
              <a:t> latest updates on AiiDA.</a:t>
            </a:r>
            <a:endParaRPr/>
          </a:p>
        </p:txBody>
      </p:sp>
      <p:sp>
        <p:nvSpPr>
          <p:cNvPr id="473" name="Google Shape;473;g2f75454e4f0_0_170: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f75454e4f0_0_40: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W</a:t>
            </a:r>
            <a:r>
              <a:rPr lang="en-GB"/>
              <a:t>e’ve introduced a new feature that simplifies the installation process. With the latest updates, AiiDA now offers more storage options, such as SQLite, and allows running without RabbitMQ. This 'serviceless' setup means you can now set up a profile in a jiffy using the 'verdi presto' command, which makes it easier to get started with AiiDA.</a:t>
            </a:r>
            <a:endParaRPr/>
          </a:p>
          <a:p>
            <a:pPr indent="0" lvl="0" marL="0" rtl="0" algn="l">
              <a:spcBef>
                <a:spcPts val="600"/>
              </a:spcBef>
              <a:spcAft>
                <a:spcPts val="0"/>
              </a:spcAft>
              <a:buClr>
                <a:schemeClr val="dk1"/>
              </a:buClr>
              <a:buSzPts val="1100"/>
              <a:buFont typeface="Arial"/>
              <a:buNone/>
            </a:pPr>
            <a:r>
              <a:rPr lang="en-GB"/>
              <a:t>This is very helpful for the new user who want to learn AiiDA, but later they can switch to PostgreSQL and RabbitMQ for production calculation.	</a:t>
            </a:r>
            <a:endParaRPr/>
          </a:p>
          <a:p>
            <a:pPr indent="0" lvl="0" marL="0" rtl="0" algn="l">
              <a:spcBef>
                <a:spcPts val="600"/>
              </a:spcBef>
              <a:spcAft>
                <a:spcPts val="600"/>
              </a:spcAft>
              <a:buNone/>
            </a:pPr>
            <a:r>
              <a:t/>
            </a:r>
            <a:endParaRPr/>
          </a:p>
        </p:txBody>
      </p:sp>
      <p:sp>
        <p:nvSpPr>
          <p:cNvPr id="487" name="Google Shape;487;g2f75454e4f0_0_40: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24394c205a_0_39:notes"/>
          <p:cNvSpPr txBox="1"/>
          <p:nvPr>
            <p:ph idx="1" type="body"/>
          </p:nvPr>
        </p:nvSpPr>
        <p:spPr>
          <a:xfrm>
            <a:off x="773424" y="4283968"/>
            <a:ext cx="5560500" cy="4248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600"/>
              </a:spcAft>
              <a:buSzPts val="1400"/>
              <a:buNone/>
            </a:pPr>
            <a:r>
              <a:t/>
            </a:r>
            <a:endParaRPr/>
          </a:p>
        </p:txBody>
      </p:sp>
      <p:sp>
        <p:nvSpPr>
          <p:cNvPr id="512" name="Google Shape;512;g224394c205a_0_39: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224394c205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224394c205a_0_53: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For developers unfamiliar with the Python (i.e., classmethod, super())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24394c205a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24394c205a_0_67: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For developers unfamiliar with the Python (i.e., classmethod, super())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24394c205a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24394c205a_0_78: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For developers unfamiliar with the Python (i.e., classmethod, super())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24394c205a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24394c205a_0_88: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Now, let’s use the task to create a workflow. In AiiDA, we call the workflow WorkGraph. A workgraph is a collection of tasks and links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24394c205a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24394c205a_0_97: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For developers unfamiliar with the Python (i.e., classmethod, super())</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e33fbb5fef_0_16: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When it comes to scientific research, let me start by asking: has this ever happened to you? [Pause briefly for effect.]</a:t>
            </a:r>
            <a:endParaRPr/>
          </a:p>
          <a:p>
            <a:pPr indent="0" lvl="0" marL="0" rtl="0" algn="l">
              <a:spcBef>
                <a:spcPts val="600"/>
              </a:spcBef>
              <a:spcAft>
                <a:spcPts val="0"/>
              </a:spcAft>
              <a:buClr>
                <a:schemeClr val="dk1"/>
              </a:buClr>
              <a:buSzPts val="1100"/>
              <a:buFont typeface="Arial"/>
              <a:buNone/>
            </a:pPr>
            <a:r>
              <a:rPr lang="en-GB"/>
              <a:t>You’re working hard on your research, juggling lots of files, scripts, and data. You think everything is in place, but when it’s time to redo or build on your work, you feel lost and frustrated. Does that sound familiar?</a:t>
            </a:r>
            <a:endParaRPr/>
          </a:p>
          <a:p>
            <a:pPr indent="0" lvl="0" marL="0" rtl="0" algn="l">
              <a:spcBef>
                <a:spcPts val="600"/>
              </a:spcBef>
              <a:spcAft>
                <a:spcPts val="600"/>
              </a:spcAft>
              <a:buNone/>
            </a:pPr>
            <a:r>
              <a:rPr lang="en-GB"/>
              <a:t>This situation is common in computational science. Messy workflows and poor documentation can waste a lot of time and lead to lost results. But it’s not just a personal headache—it also affects the reliability and reproducibility of scientific research.</a:t>
            </a:r>
            <a:endParaRPr/>
          </a:p>
        </p:txBody>
      </p:sp>
      <p:sp>
        <p:nvSpPr>
          <p:cNvPr id="323" name="Google Shape;323;g2e33fbb5fef_0_16: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24394c205a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224394c205a_0_106: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For developers unfamiliar with the Python (i.e., classmethod, super())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224394c205a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3" name="Google Shape;593;g224394c205a_0_114: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For developers unfamiliar with the Python (i.e., classmethod, super())</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24394c205a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24394c205a_0_124: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Which means you can run tasks in parallel as long as you have enough daemon worker to pick up the task.</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24394c205a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24394c205a_0_133: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GB"/>
              <a:t>For developers unfamiliar with the Python (i.e., classmethod, super())</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312835dd6a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312835dd6a0_0_0:notes"/>
          <p:cNvSpPr txBox="1"/>
          <p:nvPr>
            <p:ph idx="1" type="body"/>
          </p:nvPr>
        </p:nvSpPr>
        <p:spPr>
          <a:xfrm>
            <a:off x="685800" y="4343400"/>
            <a:ext cx="5486400" cy="4114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24394c205a_0_239:notes"/>
          <p:cNvSpPr txBox="1"/>
          <p:nvPr>
            <p:ph idx="1" type="body"/>
          </p:nvPr>
        </p:nvSpPr>
        <p:spPr>
          <a:xfrm>
            <a:off x="773424" y="4283968"/>
            <a:ext cx="5560500" cy="424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645" name="Google Shape;645;g224394c205a_0_239: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24394c205a_0_301:notes"/>
          <p:cNvSpPr txBox="1"/>
          <p:nvPr>
            <p:ph idx="1" type="body"/>
          </p:nvPr>
        </p:nvSpPr>
        <p:spPr>
          <a:xfrm>
            <a:off x="773424" y="4283968"/>
            <a:ext cx="5560500" cy="4248600"/>
          </a:xfrm>
          <a:prstGeom prst="rect">
            <a:avLst/>
          </a:prstGeom>
          <a:noFill/>
          <a:ln>
            <a:noFill/>
          </a:ln>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708" name="Google Shape;708;g224394c205a_0_301: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f75454e4f0_0_0: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Reproducibility is a cornerstone of scientific integrity. However, as we see in this study published in Nature, more than half of the scientists surveyed believe that there is a significant reproducibility crisis in science today. Only 3% of respondents think there’s no crisis at all.</a:t>
            </a:r>
            <a:endParaRPr/>
          </a:p>
          <a:p>
            <a:pPr indent="0" lvl="0" marL="0" rtl="0" algn="l">
              <a:spcBef>
                <a:spcPts val="600"/>
              </a:spcBef>
              <a:spcAft>
                <a:spcPts val="0"/>
              </a:spcAft>
              <a:buClr>
                <a:schemeClr val="dk1"/>
              </a:buClr>
              <a:buSzPts val="1100"/>
              <a:buFont typeface="Arial"/>
              <a:buNone/>
            </a:pPr>
            <a:r>
              <a:rPr lang="en-GB"/>
              <a:t>The challenges are especially clear when we look at the rates of failed reproduction attempts across different fields. Whether it's chemistry, earth sciences, or any other discipline, the inability to reproduce both our own and others’ experiments is a serious concern.</a:t>
            </a:r>
            <a:endParaRPr/>
          </a:p>
          <a:p>
            <a:pPr indent="0" lvl="0" marL="0" rtl="0" algn="l">
              <a:spcBef>
                <a:spcPts val="600"/>
              </a:spcBef>
              <a:spcAft>
                <a:spcPts val="0"/>
              </a:spcAft>
              <a:buClr>
                <a:schemeClr val="dk1"/>
              </a:buClr>
              <a:buSzPts val="1100"/>
              <a:buFont typeface="Arial"/>
              <a:buNone/>
            </a:pPr>
            <a:r>
              <a:rPr lang="en-GB"/>
              <a:t>In experimental science, there are often justifiable reasons why exact reproduction might be difficult—variability in conditions, materials, or even human error. However, in computational science, where everything can be controlled, we have no excuses. Our work should be fully reproducible.</a:t>
            </a:r>
            <a:endParaRPr/>
          </a:p>
          <a:p>
            <a:pPr indent="0" lvl="0" marL="0" rtl="0" algn="l">
              <a:spcBef>
                <a:spcPts val="600"/>
              </a:spcBef>
              <a:spcAft>
                <a:spcPts val="600"/>
              </a:spcAft>
              <a:buNone/>
            </a:pPr>
            <a:r>
              <a:rPr lang="en-GB"/>
              <a:t>Yet, the challenge remains: how do we make open and reproducible science easier?</a:t>
            </a:r>
            <a:endParaRPr/>
          </a:p>
        </p:txBody>
      </p:sp>
      <p:sp>
        <p:nvSpPr>
          <p:cNvPr id="336" name="Google Shape;336;g2f75454e4f0_0_0: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f75454e4f0_0_75: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t/>
            </a:r>
            <a:endParaRPr/>
          </a:p>
        </p:txBody>
      </p:sp>
      <p:sp>
        <p:nvSpPr>
          <p:cNvPr id="348" name="Google Shape;348;g2f75454e4f0_0_75: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f75454e4f0_0_33: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AiiDA provides built-in support for HPC, and it connect your local workstation to HPC resources like LUMI and CSCS through secure SSH connections. This allows you to seamlessly submit and manage your computational tasks on powerful supercomputers directly from your AiiDA environment.</a:t>
            </a:r>
            <a:endParaRPr/>
          </a:p>
          <a:p>
            <a:pPr indent="0" lvl="0" marL="0" rtl="0" algn="l">
              <a:spcBef>
                <a:spcPts val="600"/>
              </a:spcBef>
              <a:spcAft>
                <a:spcPts val="0"/>
              </a:spcAft>
              <a:buNone/>
            </a:pPr>
            <a:r>
              <a:t/>
            </a:r>
            <a:endParaRPr/>
          </a:p>
          <a:p>
            <a:pPr indent="0" lvl="0" marL="0" rtl="0" algn="l">
              <a:spcBef>
                <a:spcPts val="600"/>
              </a:spcBef>
              <a:spcAft>
                <a:spcPts val="600"/>
              </a:spcAft>
              <a:buNone/>
            </a:pPr>
            <a:r>
              <a:rPr lang="en-GB"/>
              <a:t>The advantages here are clear: easy setup, no installation of extra software on the cluster, and the ability to run on multiple systems. Of course, there are a few downsides, such as the need for manual setup and dealing with multi-factor authentication, but these are minor compared to the benefits."</a:t>
            </a:r>
            <a:endParaRPr/>
          </a:p>
        </p:txBody>
      </p:sp>
      <p:sp>
        <p:nvSpPr>
          <p:cNvPr id="370" name="Google Shape;370;g2f75454e4f0_0_33: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f75454e4f0_0_7: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AiiDA  allows you to extend its capabilities according to your research needs. As of now, the AiiDA plugin registry boasts 92 registered plugin packages, including those for calculations, parsers, data management, workflows, and console script</a:t>
            </a:r>
            <a:r>
              <a:rPr lang="en-GB"/>
              <a:t>s.</a:t>
            </a:r>
            <a:endParaRPr/>
          </a:p>
          <a:p>
            <a:pPr indent="0" lvl="0" marL="0" rtl="0" algn="l">
              <a:spcBef>
                <a:spcPts val="600"/>
              </a:spcBef>
              <a:spcAft>
                <a:spcPts val="0"/>
              </a:spcAft>
              <a:buClr>
                <a:schemeClr val="dk1"/>
              </a:buClr>
              <a:buSzPts val="1100"/>
              <a:buFont typeface="Arial"/>
              <a:buNone/>
            </a:pPr>
            <a:r>
              <a:rPr lang="en-GB"/>
              <a:t>This robust plugin system supports a wide range of materials science codes, including popular ones like Quantum ESPRESSO, VASP, CP2K, and NWChem, to name a few. Each of these plugins is designed to interface with AiiDA, enabling you to manage complex workflows seamlessly.</a:t>
            </a:r>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600"/>
              </a:spcAft>
              <a:buNone/>
            </a:pPr>
            <a:r>
              <a:rPr lang="en-GB"/>
              <a:t>The flexibility of AiiDA’s plugin system means that you can adapt the software to suit your specific research needs, and also meaning you can contribute your own plugins or benefit from those shared by others.</a:t>
            </a:r>
            <a:endParaRPr/>
          </a:p>
        </p:txBody>
      </p:sp>
      <p:sp>
        <p:nvSpPr>
          <p:cNvPr id="388" name="Google Shape;388;g2f75454e4f0_0_7: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f75454e4f0_0_26: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AiiDA’s workflow engine is designed to scale with your research. Whether you’re managing a few small jobs or tens of thousands of calculations, AiiDA handles everything efficiently.</a:t>
            </a:r>
            <a:endParaRPr/>
          </a:p>
          <a:p>
            <a:pPr indent="0" lvl="0" marL="0" rtl="0" algn="l">
              <a:spcBef>
                <a:spcPts val="600"/>
              </a:spcBef>
              <a:spcAft>
                <a:spcPts val="0"/>
              </a:spcAft>
              <a:buClr>
                <a:schemeClr val="dk1"/>
              </a:buClr>
              <a:buSzPts val="1100"/>
              <a:buFont typeface="Arial"/>
              <a:buNone/>
            </a:pPr>
            <a:r>
              <a:rPr lang="en-GB"/>
              <a:t>Here, you can see how AiiDA interacts with a system like LUMI, deploying 'workers' that take care of each step in your workflow. These workers manage tasks like uploading inputs, submitting jobs to the scheduler, monitoring the job queue, retrieving outputs, and parsing the results—all without requiring manual intervention.</a:t>
            </a:r>
            <a:endParaRPr/>
          </a:p>
          <a:p>
            <a:pPr indent="0" lvl="0" marL="0" rtl="0" algn="l">
              <a:spcBef>
                <a:spcPts val="600"/>
              </a:spcBef>
              <a:spcAft>
                <a:spcPts val="600"/>
              </a:spcAft>
              <a:buNone/>
            </a:pPr>
            <a:r>
              <a:rPr lang="en-GB"/>
              <a:t>To give you a sense of the scale, during one of our hero runs on LUMI, AiiDA managed 55,704 Quantum ESPRESSO calculations in just 12 hours. It automatically handled 7,887 errors and fully optimized 15,324 geometries. This level of automation and scalability is what makes AiiDA an invaluable tool for high-throughput computational research.</a:t>
            </a:r>
            <a:endParaRPr/>
          </a:p>
        </p:txBody>
      </p:sp>
      <p:sp>
        <p:nvSpPr>
          <p:cNvPr id="411" name="Google Shape;411;g2f75454e4f0_0_26: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f75454e4f0_0_140: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AiiDA’s approach to data provenance ensures that every step of your computational workflow is traceable. The idea is simple: store data transformations or 'calculations,' along with their inputs, outputs, and the inter-connections between them, which we refer to as 'links.'</a:t>
            </a:r>
            <a:endParaRPr/>
          </a:p>
          <a:p>
            <a:pPr indent="0" lvl="0" marL="0" rtl="0" algn="l">
              <a:spcBef>
                <a:spcPts val="600"/>
              </a:spcBef>
              <a:spcAft>
                <a:spcPts val="600"/>
              </a:spcAft>
              <a:buNone/>
            </a:pPr>
            <a:r>
              <a:rPr lang="en-GB"/>
              <a:t>These interconnections create provenance graphs, which visually represent how data flows through your workflow. As data is reused and processes become more complex, these graphs grow in complexity, but they also provide an invaluable resource for understanding and reproducing your results.</a:t>
            </a:r>
            <a:endParaRPr/>
          </a:p>
        </p:txBody>
      </p:sp>
      <p:sp>
        <p:nvSpPr>
          <p:cNvPr id="428" name="Google Shape;428;g2f75454e4f0_0_140: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f75454e4f0_0_47:notes"/>
          <p:cNvSpPr txBox="1"/>
          <p:nvPr>
            <p:ph idx="1" type="body"/>
          </p:nvPr>
        </p:nvSpPr>
        <p:spPr>
          <a:xfrm>
            <a:off x="773424" y="4283968"/>
            <a:ext cx="5560500" cy="4248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This slide illustrates a real-world example of a geometry optimization workflow, visualized through a provenance graph. Each node represents a piece of data or a process, and the connections between them show how data flows from one stage to the next.</a:t>
            </a:r>
            <a:endParaRPr/>
          </a:p>
          <a:p>
            <a:pPr indent="0" lvl="0" marL="0" rtl="0" algn="l">
              <a:spcBef>
                <a:spcPts val="600"/>
              </a:spcBef>
              <a:spcAft>
                <a:spcPts val="600"/>
              </a:spcAft>
              <a:buNone/>
            </a:pPr>
            <a:r>
              <a:rPr lang="en-GB"/>
              <a:t>In this example, you can see how complex the graph can become, even for a relatively straightforward workflow like geometry optimization.</a:t>
            </a:r>
            <a:endParaRPr/>
          </a:p>
        </p:txBody>
      </p:sp>
      <p:sp>
        <p:nvSpPr>
          <p:cNvPr id="440" name="Google Shape;440;g2f75454e4f0_0_47:notes"/>
          <p:cNvSpPr/>
          <p:nvPr>
            <p:ph idx="2" type="sldImg"/>
          </p:nvPr>
        </p:nvSpPr>
        <p:spPr>
          <a:xfrm>
            <a:off x="764704" y="899592"/>
            <a:ext cx="5560500" cy="3127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3.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Content">
  <p:cSld name="Wide Content">
    <p:spTree>
      <p:nvGrpSpPr>
        <p:cNvPr id="16" name="Shape 16"/>
        <p:cNvGrpSpPr/>
        <p:nvPr/>
      </p:nvGrpSpPr>
      <p:grpSpPr>
        <a:xfrm>
          <a:off x="0" y="0"/>
          <a:ext cx="0" cy="0"/>
          <a:chOff x="0" y="0"/>
          <a:chExt cx="0" cy="0"/>
        </a:xfrm>
      </p:grpSpPr>
      <p:sp>
        <p:nvSpPr>
          <p:cNvPr id="17" name="Google Shape;17;p2"/>
          <p:cNvSpPr txBox="1"/>
          <p:nvPr>
            <p:ph idx="1" type="body"/>
          </p:nvPr>
        </p:nvSpPr>
        <p:spPr>
          <a:xfrm>
            <a:off x="521494" y="1032580"/>
            <a:ext cx="67236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23850" lvl="1" marL="914400" algn="l">
              <a:lnSpc>
                <a:spcPct val="100000"/>
              </a:lnSpc>
              <a:spcBef>
                <a:spcPts val="500"/>
              </a:spcBef>
              <a:spcAft>
                <a:spcPts val="0"/>
              </a:spcAft>
              <a:buClr>
                <a:schemeClr val="dk1"/>
              </a:buClr>
              <a:buSzPts val="15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 name="Google Shape;18;p2"/>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 name="Google Shape;19;p2"/>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 name="Google Shape;20;p2"/>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21" name="Google Shape;21;p2"/>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Blue" showMasterSp="0">
  <p:cSld name="Section Heading Blue">
    <p:bg>
      <p:bgPr>
        <a:solidFill>
          <a:schemeClr val="accent1"/>
        </a:solidFill>
      </p:bgPr>
    </p:bg>
    <p:spTree>
      <p:nvGrpSpPr>
        <p:cNvPr id="88" name="Shape 88"/>
        <p:cNvGrpSpPr/>
        <p:nvPr/>
      </p:nvGrpSpPr>
      <p:grpSpPr>
        <a:xfrm>
          <a:off x="0" y="0"/>
          <a:ext cx="0" cy="0"/>
          <a:chOff x="0" y="0"/>
          <a:chExt cx="0" cy="0"/>
        </a:xfrm>
      </p:grpSpPr>
      <p:sp>
        <p:nvSpPr>
          <p:cNvPr id="89" name="Google Shape;89;p11"/>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0" name="Google Shape;90;p11"/>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1" name="Google Shape;91;p11"/>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sz="800">
                <a:solidFill>
                  <a:schemeClr val="lt1"/>
                </a:solidFill>
                <a:latin typeface="Arial"/>
                <a:ea typeface="Arial"/>
                <a:cs typeface="Arial"/>
                <a:sym typeface="Arial"/>
              </a:defRPr>
            </a:lvl1pPr>
            <a:lvl2pPr indent="0" lvl="1" marL="0" algn="l">
              <a:spcBef>
                <a:spcPts val="0"/>
              </a:spcBef>
              <a:buNone/>
              <a:defRPr sz="800">
                <a:solidFill>
                  <a:schemeClr val="lt1"/>
                </a:solidFill>
                <a:latin typeface="Arial"/>
                <a:ea typeface="Arial"/>
                <a:cs typeface="Arial"/>
                <a:sym typeface="Arial"/>
              </a:defRPr>
            </a:lvl2pPr>
            <a:lvl3pPr indent="0" lvl="2" marL="0" algn="l">
              <a:spcBef>
                <a:spcPts val="0"/>
              </a:spcBef>
              <a:buNone/>
              <a:defRPr sz="800">
                <a:solidFill>
                  <a:schemeClr val="lt1"/>
                </a:solidFill>
                <a:latin typeface="Arial"/>
                <a:ea typeface="Arial"/>
                <a:cs typeface="Arial"/>
                <a:sym typeface="Arial"/>
              </a:defRPr>
            </a:lvl3pPr>
            <a:lvl4pPr indent="0" lvl="3" marL="0" algn="l">
              <a:spcBef>
                <a:spcPts val="0"/>
              </a:spcBef>
              <a:buNone/>
              <a:defRPr sz="800">
                <a:solidFill>
                  <a:schemeClr val="lt1"/>
                </a:solidFill>
                <a:latin typeface="Arial"/>
                <a:ea typeface="Arial"/>
                <a:cs typeface="Arial"/>
                <a:sym typeface="Arial"/>
              </a:defRPr>
            </a:lvl4pPr>
            <a:lvl5pPr indent="0" lvl="4" marL="0" algn="l">
              <a:spcBef>
                <a:spcPts val="0"/>
              </a:spcBef>
              <a:buNone/>
              <a:defRPr sz="800">
                <a:solidFill>
                  <a:schemeClr val="lt1"/>
                </a:solidFill>
                <a:latin typeface="Arial"/>
                <a:ea typeface="Arial"/>
                <a:cs typeface="Arial"/>
                <a:sym typeface="Arial"/>
              </a:defRPr>
            </a:lvl5pPr>
            <a:lvl6pPr indent="0" lvl="5" marL="0" algn="l">
              <a:spcBef>
                <a:spcPts val="0"/>
              </a:spcBef>
              <a:buNone/>
              <a:defRPr sz="800">
                <a:solidFill>
                  <a:schemeClr val="lt1"/>
                </a:solidFill>
                <a:latin typeface="Arial"/>
                <a:ea typeface="Arial"/>
                <a:cs typeface="Arial"/>
                <a:sym typeface="Arial"/>
              </a:defRPr>
            </a:lvl6pPr>
            <a:lvl7pPr indent="0" lvl="6" marL="0" algn="l">
              <a:spcBef>
                <a:spcPts val="0"/>
              </a:spcBef>
              <a:buNone/>
              <a:defRPr sz="800">
                <a:solidFill>
                  <a:schemeClr val="lt1"/>
                </a:solidFill>
                <a:latin typeface="Arial"/>
                <a:ea typeface="Arial"/>
                <a:cs typeface="Arial"/>
                <a:sym typeface="Arial"/>
              </a:defRPr>
            </a:lvl7pPr>
            <a:lvl8pPr indent="0" lvl="7" marL="0" algn="l">
              <a:spcBef>
                <a:spcPts val="0"/>
              </a:spcBef>
              <a:buNone/>
              <a:defRPr sz="800">
                <a:solidFill>
                  <a:schemeClr val="lt1"/>
                </a:solidFill>
                <a:latin typeface="Arial"/>
                <a:ea typeface="Arial"/>
                <a:cs typeface="Arial"/>
                <a:sym typeface="Arial"/>
              </a:defRPr>
            </a:lvl8pPr>
            <a:lvl9pPr indent="0" lvl="8" marL="0" algn="l">
              <a:spcBef>
                <a:spcPts val="0"/>
              </a:spcBef>
              <a:buNone/>
              <a:defRPr sz="8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92" name="Google Shape;92;p11"/>
          <p:cNvSpPr txBox="1"/>
          <p:nvPr>
            <p:ph idx="1" type="body"/>
          </p:nvPr>
        </p:nvSpPr>
        <p:spPr>
          <a:xfrm>
            <a:off x="521494" y="969065"/>
            <a:ext cx="6723600" cy="3546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lt1"/>
              </a:buClr>
              <a:buSzPts val="3200"/>
              <a:buNone/>
              <a:defRPr sz="3200">
                <a:solidFill>
                  <a:schemeClr val="lt1"/>
                </a:solidFill>
              </a:defRPr>
            </a:lvl1pPr>
            <a:lvl2pPr indent="-228600" lvl="1" marL="914400" algn="l">
              <a:lnSpc>
                <a:spcPct val="100000"/>
              </a:lnSpc>
              <a:spcBef>
                <a:spcPts val="500"/>
              </a:spcBef>
              <a:spcAft>
                <a:spcPts val="0"/>
              </a:spcAft>
              <a:buClr>
                <a:schemeClr val="lt1"/>
              </a:buClr>
              <a:buSzPts val="1500"/>
              <a:buFont typeface="Arial"/>
              <a:buNone/>
              <a:defRPr>
                <a:solidFill>
                  <a:schemeClr val="lt1"/>
                </a:solidFill>
              </a:defRPr>
            </a:lvl2pPr>
            <a:lvl3pPr indent="-323850" lvl="2" marL="1371600" algn="l">
              <a:lnSpc>
                <a:spcPct val="100000"/>
              </a:lnSpc>
              <a:spcBef>
                <a:spcPts val="500"/>
              </a:spcBef>
              <a:spcAft>
                <a:spcPts val="0"/>
              </a:spcAft>
              <a:buClr>
                <a:schemeClr val="lt1"/>
              </a:buClr>
              <a:buSzPts val="1500"/>
              <a:buChar char="•"/>
              <a:defRPr>
                <a:solidFill>
                  <a:schemeClr val="lt1"/>
                </a:solidFill>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93" name="Google Shape;93;p11"/>
          <p:cNvPicPr preferRelativeResize="0"/>
          <p:nvPr/>
        </p:nvPicPr>
        <p:blipFill rotWithShape="1">
          <a:blip r:embed="rId2">
            <a:alphaModFix/>
          </a:blip>
          <a:srcRect b="0" l="0" r="0" t="0"/>
          <a:stretch/>
        </p:blipFill>
        <p:spPr>
          <a:xfrm>
            <a:off x="7961351" y="229034"/>
            <a:ext cx="661098" cy="27209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Red" showMasterSp="0">
  <p:cSld name="Section Heading Red">
    <p:bg>
      <p:bgPr>
        <a:solidFill>
          <a:schemeClr val="accent3"/>
        </a:solidFill>
      </p:bgPr>
    </p:bg>
    <p:spTree>
      <p:nvGrpSpPr>
        <p:cNvPr id="94" name="Shape 94"/>
        <p:cNvGrpSpPr/>
        <p:nvPr/>
      </p:nvGrpSpPr>
      <p:grpSpPr>
        <a:xfrm>
          <a:off x="0" y="0"/>
          <a:ext cx="0" cy="0"/>
          <a:chOff x="0" y="0"/>
          <a:chExt cx="0" cy="0"/>
        </a:xfrm>
      </p:grpSpPr>
      <p:sp>
        <p:nvSpPr>
          <p:cNvPr id="95" name="Google Shape;95;p12"/>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12"/>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2"/>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sz="800">
                <a:solidFill>
                  <a:schemeClr val="lt1"/>
                </a:solidFill>
                <a:latin typeface="Arial"/>
                <a:ea typeface="Arial"/>
                <a:cs typeface="Arial"/>
                <a:sym typeface="Arial"/>
              </a:defRPr>
            </a:lvl1pPr>
            <a:lvl2pPr indent="0" lvl="1" marL="0" algn="l">
              <a:spcBef>
                <a:spcPts val="0"/>
              </a:spcBef>
              <a:buNone/>
              <a:defRPr sz="800">
                <a:solidFill>
                  <a:schemeClr val="lt1"/>
                </a:solidFill>
                <a:latin typeface="Arial"/>
                <a:ea typeface="Arial"/>
                <a:cs typeface="Arial"/>
                <a:sym typeface="Arial"/>
              </a:defRPr>
            </a:lvl2pPr>
            <a:lvl3pPr indent="0" lvl="2" marL="0" algn="l">
              <a:spcBef>
                <a:spcPts val="0"/>
              </a:spcBef>
              <a:buNone/>
              <a:defRPr sz="800">
                <a:solidFill>
                  <a:schemeClr val="lt1"/>
                </a:solidFill>
                <a:latin typeface="Arial"/>
                <a:ea typeface="Arial"/>
                <a:cs typeface="Arial"/>
                <a:sym typeface="Arial"/>
              </a:defRPr>
            </a:lvl3pPr>
            <a:lvl4pPr indent="0" lvl="3" marL="0" algn="l">
              <a:spcBef>
                <a:spcPts val="0"/>
              </a:spcBef>
              <a:buNone/>
              <a:defRPr sz="800">
                <a:solidFill>
                  <a:schemeClr val="lt1"/>
                </a:solidFill>
                <a:latin typeface="Arial"/>
                <a:ea typeface="Arial"/>
                <a:cs typeface="Arial"/>
                <a:sym typeface="Arial"/>
              </a:defRPr>
            </a:lvl4pPr>
            <a:lvl5pPr indent="0" lvl="4" marL="0" algn="l">
              <a:spcBef>
                <a:spcPts val="0"/>
              </a:spcBef>
              <a:buNone/>
              <a:defRPr sz="800">
                <a:solidFill>
                  <a:schemeClr val="lt1"/>
                </a:solidFill>
                <a:latin typeface="Arial"/>
                <a:ea typeface="Arial"/>
                <a:cs typeface="Arial"/>
                <a:sym typeface="Arial"/>
              </a:defRPr>
            </a:lvl5pPr>
            <a:lvl6pPr indent="0" lvl="5" marL="0" algn="l">
              <a:spcBef>
                <a:spcPts val="0"/>
              </a:spcBef>
              <a:buNone/>
              <a:defRPr sz="800">
                <a:solidFill>
                  <a:schemeClr val="lt1"/>
                </a:solidFill>
                <a:latin typeface="Arial"/>
                <a:ea typeface="Arial"/>
                <a:cs typeface="Arial"/>
                <a:sym typeface="Arial"/>
              </a:defRPr>
            </a:lvl6pPr>
            <a:lvl7pPr indent="0" lvl="6" marL="0" algn="l">
              <a:spcBef>
                <a:spcPts val="0"/>
              </a:spcBef>
              <a:buNone/>
              <a:defRPr sz="800">
                <a:solidFill>
                  <a:schemeClr val="lt1"/>
                </a:solidFill>
                <a:latin typeface="Arial"/>
                <a:ea typeface="Arial"/>
                <a:cs typeface="Arial"/>
                <a:sym typeface="Arial"/>
              </a:defRPr>
            </a:lvl7pPr>
            <a:lvl8pPr indent="0" lvl="7" marL="0" algn="l">
              <a:spcBef>
                <a:spcPts val="0"/>
              </a:spcBef>
              <a:buNone/>
              <a:defRPr sz="800">
                <a:solidFill>
                  <a:schemeClr val="lt1"/>
                </a:solidFill>
                <a:latin typeface="Arial"/>
                <a:ea typeface="Arial"/>
                <a:cs typeface="Arial"/>
                <a:sym typeface="Arial"/>
              </a:defRPr>
            </a:lvl8pPr>
            <a:lvl9pPr indent="0" lvl="8" marL="0" algn="l">
              <a:spcBef>
                <a:spcPts val="0"/>
              </a:spcBef>
              <a:buNone/>
              <a:defRPr sz="800">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98" name="Google Shape;98;p12"/>
          <p:cNvSpPr txBox="1"/>
          <p:nvPr>
            <p:ph idx="1" type="body"/>
          </p:nvPr>
        </p:nvSpPr>
        <p:spPr>
          <a:xfrm>
            <a:off x="521494" y="969065"/>
            <a:ext cx="6723600" cy="3546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lt1"/>
              </a:buClr>
              <a:buSzPts val="3200"/>
              <a:buNone/>
              <a:defRPr sz="3200">
                <a:solidFill>
                  <a:schemeClr val="lt1"/>
                </a:solidFill>
              </a:defRPr>
            </a:lvl1pPr>
            <a:lvl2pPr indent="-228600" lvl="1" marL="914400" algn="l">
              <a:lnSpc>
                <a:spcPct val="100000"/>
              </a:lnSpc>
              <a:spcBef>
                <a:spcPts val="500"/>
              </a:spcBef>
              <a:spcAft>
                <a:spcPts val="0"/>
              </a:spcAft>
              <a:buClr>
                <a:schemeClr val="lt1"/>
              </a:buClr>
              <a:buSzPts val="1500"/>
              <a:buFont typeface="Arial"/>
              <a:buNone/>
              <a:defRPr>
                <a:solidFill>
                  <a:schemeClr val="lt1"/>
                </a:solidFill>
              </a:defRPr>
            </a:lvl2pPr>
            <a:lvl3pPr indent="-323850" lvl="2" marL="1371600" algn="l">
              <a:lnSpc>
                <a:spcPct val="100000"/>
              </a:lnSpc>
              <a:spcBef>
                <a:spcPts val="500"/>
              </a:spcBef>
              <a:spcAft>
                <a:spcPts val="0"/>
              </a:spcAft>
              <a:buClr>
                <a:schemeClr val="lt1"/>
              </a:buClr>
              <a:buSzPts val="1500"/>
              <a:buChar char="•"/>
              <a:defRPr>
                <a:solidFill>
                  <a:schemeClr val="lt1"/>
                </a:solidFill>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99" name="Google Shape;99;p12"/>
          <p:cNvPicPr preferRelativeResize="0"/>
          <p:nvPr/>
        </p:nvPicPr>
        <p:blipFill rotWithShape="1">
          <a:blip r:embed="rId2">
            <a:alphaModFix/>
          </a:blip>
          <a:srcRect b="0" l="0" r="0" t="0"/>
          <a:stretch/>
        </p:blipFill>
        <p:spPr>
          <a:xfrm>
            <a:off x="7961351" y="229034"/>
            <a:ext cx="661098" cy="27209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Green">
  <p:cSld name="Section Heading Green">
    <p:bg>
      <p:bgPr>
        <a:solidFill>
          <a:schemeClr val="accent2"/>
        </a:solidFill>
      </p:bgPr>
    </p:bg>
    <p:spTree>
      <p:nvGrpSpPr>
        <p:cNvPr id="100" name="Shape 100"/>
        <p:cNvGrpSpPr/>
        <p:nvPr/>
      </p:nvGrpSpPr>
      <p:grpSpPr>
        <a:xfrm>
          <a:off x="0" y="0"/>
          <a:ext cx="0" cy="0"/>
          <a:chOff x="0" y="0"/>
          <a:chExt cx="0" cy="0"/>
        </a:xfrm>
      </p:grpSpPr>
      <p:sp>
        <p:nvSpPr>
          <p:cNvPr id="101" name="Google Shape;101;p13"/>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3"/>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3"/>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04" name="Google Shape;104;p13"/>
          <p:cNvSpPr txBox="1"/>
          <p:nvPr>
            <p:ph idx="1" type="body"/>
          </p:nvPr>
        </p:nvSpPr>
        <p:spPr>
          <a:xfrm>
            <a:off x="521494" y="969065"/>
            <a:ext cx="6723600" cy="3546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3200"/>
              <a:buNone/>
              <a:defRPr sz="3200"/>
            </a:lvl1pPr>
            <a:lvl2pPr indent="-228600" lvl="1" marL="914400" algn="l">
              <a:lnSpc>
                <a:spcPct val="100000"/>
              </a:lnSpc>
              <a:spcBef>
                <a:spcPts val="500"/>
              </a:spcBef>
              <a:spcAft>
                <a:spcPts val="0"/>
              </a:spcAft>
              <a:buClr>
                <a:schemeClr val="dk1"/>
              </a:buClr>
              <a:buSzPts val="1500"/>
              <a:buFont typeface="Arial"/>
              <a:buNone/>
              <a:defRPr/>
            </a:lvl2pPr>
            <a:lvl3pPr indent="-323850" lvl="2" marL="1371600" algn="l">
              <a:lnSpc>
                <a:spcPct val="100000"/>
              </a:lnSpc>
              <a:spcBef>
                <a:spcPts val="500"/>
              </a:spcBef>
              <a:spcAft>
                <a:spcPts val="0"/>
              </a:spcAft>
              <a:buClr>
                <a:schemeClr val="dk1"/>
              </a:buClr>
              <a:buSzPts val="15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ing Yellow">
  <p:cSld name="Section Heading Yellow">
    <p:bg>
      <p:bgPr>
        <a:solidFill>
          <a:schemeClr val="accent5"/>
        </a:solidFill>
      </p:bgPr>
    </p:bg>
    <p:spTree>
      <p:nvGrpSpPr>
        <p:cNvPr id="105" name="Shape 105"/>
        <p:cNvGrpSpPr/>
        <p:nvPr/>
      </p:nvGrpSpPr>
      <p:grpSpPr>
        <a:xfrm>
          <a:off x="0" y="0"/>
          <a:ext cx="0" cy="0"/>
          <a:chOff x="0" y="0"/>
          <a:chExt cx="0" cy="0"/>
        </a:xfrm>
      </p:grpSpPr>
      <p:sp>
        <p:nvSpPr>
          <p:cNvPr id="106" name="Google Shape;106;p14"/>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p14"/>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14"/>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09" name="Google Shape;109;p14"/>
          <p:cNvSpPr txBox="1"/>
          <p:nvPr>
            <p:ph idx="1" type="body"/>
          </p:nvPr>
        </p:nvSpPr>
        <p:spPr>
          <a:xfrm>
            <a:off x="521494" y="969065"/>
            <a:ext cx="6723600" cy="35469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3200"/>
              <a:buNone/>
              <a:defRPr sz="3200"/>
            </a:lvl1pPr>
            <a:lvl2pPr indent="-228600" lvl="1" marL="914400" algn="l">
              <a:lnSpc>
                <a:spcPct val="100000"/>
              </a:lnSpc>
              <a:spcBef>
                <a:spcPts val="500"/>
              </a:spcBef>
              <a:spcAft>
                <a:spcPts val="0"/>
              </a:spcAft>
              <a:buClr>
                <a:schemeClr val="dk1"/>
              </a:buClr>
              <a:buSzPts val="1500"/>
              <a:buFont typeface="Arial"/>
              <a:buNone/>
              <a:defRPr/>
            </a:lvl2pPr>
            <a:lvl3pPr indent="-323850" lvl="2" marL="1371600" algn="l">
              <a:lnSpc>
                <a:spcPct val="100000"/>
              </a:lnSpc>
              <a:spcBef>
                <a:spcPts val="500"/>
              </a:spcBef>
              <a:spcAft>
                <a:spcPts val="0"/>
              </a:spcAft>
              <a:buClr>
                <a:schemeClr val="dk1"/>
              </a:buClr>
              <a:buSzPts val="15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s">
  <p:cSld name="Two Contents">
    <p:spTree>
      <p:nvGrpSpPr>
        <p:cNvPr id="110" name="Shape 110"/>
        <p:cNvGrpSpPr/>
        <p:nvPr/>
      </p:nvGrpSpPr>
      <p:grpSpPr>
        <a:xfrm>
          <a:off x="0" y="0"/>
          <a:ext cx="0" cy="0"/>
          <a:chOff x="0" y="0"/>
          <a:chExt cx="0" cy="0"/>
        </a:xfrm>
      </p:grpSpPr>
      <p:sp>
        <p:nvSpPr>
          <p:cNvPr id="111" name="Google Shape;111;p15"/>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2" name="Google Shape;112;p15"/>
          <p:cNvSpPr txBox="1"/>
          <p:nvPr>
            <p:ph idx="1" type="body"/>
          </p:nvPr>
        </p:nvSpPr>
        <p:spPr>
          <a:xfrm>
            <a:off x="521495" y="1032580"/>
            <a:ext cx="3968700" cy="3483600"/>
          </a:xfrm>
          <a:prstGeom prst="rect">
            <a:avLst/>
          </a:prstGeom>
          <a:noFill/>
          <a:ln>
            <a:noFill/>
          </a:ln>
        </p:spPr>
        <p:txBody>
          <a:bodyPr anchorCtr="0" anchor="t" bIns="0" lIns="0" spcFirstLastPara="1" rIns="0" wrap="square" tIns="13500">
            <a:noAutofit/>
          </a:bodyPr>
          <a:lstStyle>
            <a:lvl1pPr indent="-228600" lvl="0" marL="457200" algn="l">
              <a:lnSpc>
                <a:spcPct val="100000"/>
              </a:lnSpc>
              <a:spcBef>
                <a:spcPts val="300"/>
              </a:spcBef>
              <a:spcAft>
                <a:spcPts val="0"/>
              </a:spcAft>
              <a:buClr>
                <a:schemeClr val="dk1"/>
              </a:buClr>
              <a:buSzPts val="1200"/>
              <a:buNone/>
              <a:defRPr sz="1200"/>
            </a:lvl1pPr>
            <a:lvl2pPr indent="-304800" lvl="1" marL="914400" algn="l">
              <a:lnSpc>
                <a:spcPct val="100000"/>
              </a:lnSpc>
              <a:spcBef>
                <a:spcPts val="300"/>
              </a:spcBef>
              <a:spcAft>
                <a:spcPts val="0"/>
              </a:spcAft>
              <a:buClr>
                <a:schemeClr val="dk1"/>
              </a:buClr>
              <a:buSzPts val="1200"/>
              <a:buChar char="•"/>
              <a:defRPr sz="1200"/>
            </a:lvl2pPr>
            <a:lvl3pPr indent="-304800" lvl="2" marL="1371600" algn="l">
              <a:lnSpc>
                <a:spcPct val="100000"/>
              </a:lnSpc>
              <a:spcBef>
                <a:spcPts val="300"/>
              </a:spcBef>
              <a:spcAft>
                <a:spcPts val="0"/>
              </a:spcAft>
              <a:buClr>
                <a:schemeClr val="dk1"/>
              </a:buClr>
              <a:buSzPts val="1200"/>
              <a:buChar char="•"/>
              <a:defRPr sz="12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228600" lvl="5" marL="2743200" algn="l">
              <a:lnSpc>
                <a:spcPct val="90000"/>
              </a:lnSpc>
              <a:spcBef>
                <a:spcPts val="400"/>
              </a:spcBef>
              <a:spcAft>
                <a:spcPts val="0"/>
              </a:spcAft>
              <a:buClr>
                <a:schemeClr val="dk1"/>
              </a:buClr>
              <a:buSzPts val="1400"/>
              <a:buNone/>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3" name="Google Shape;113;p15"/>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15"/>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5" name="Google Shape;115;p15"/>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16" name="Google Shape;116;p15"/>
          <p:cNvSpPr txBox="1"/>
          <p:nvPr>
            <p:ph idx="2" type="body"/>
          </p:nvPr>
        </p:nvSpPr>
        <p:spPr>
          <a:xfrm>
            <a:off x="4653901" y="1032580"/>
            <a:ext cx="3968700" cy="3483600"/>
          </a:xfrm>
          <a:prstGeom prst="rect">
            <a:avLst/>
          </a:prstGeom>
          <a:noFill/>
          <a:ln>
            <a:noFill/>
          </a:ln>
        </p:spPr>
        <p:txBody>
          <a:bodyPr anchorCtr="0" anchor="t" bIns="0" lIns="0" spcFirstLastPara="1" rIns="0" wrap="square" tIns="13500">
            <a:noAutofit/>
          </a:bodyPr>
          <a:lstStyle>
            <a:lvl1pPr indent="-228600" lvl="0" marL="457200" algn="l">
              <a:lnSpc>
                <a:spcPct val="100000"/>
              </a:lnSpc>
              <a:spcBef>
                <a:spcPts val="300"/>
              </a:spcBef>
              <a:spcAft>
                <a:spcPts val="0"/>
              </a:spcAft>
              <a:buClr>
                <a:schemeClr val="dk1"/>
              </a:buClr>
              <a:buSzPts val="1200"/>
              <a:buNone/>
              <a:defRPr sz="1200"/>
            </a:lvl1pPr>
            <a:lvl2pPr indent="-304800" lvl="1" marL="914400" algn="l">
              <a:lnSpc>
                <a:spcPct val="100000"/>
              </a:lnSpc>
              <a:spcBef>
                <a:spcPts val="300"/>
              </a:spcBef>
              <a:spcAft>
                <a:spcPts val="0"/>
              </a:spcAft>
              <a:buClr>
                <a:schemeClr val="dk1"/>
              </a:buClr>
              <a:buSzPts val="1200"/>
              <a:buChar char="•"/>
              <a:defRPr sz="1200"/>
            </a:lvl2pPr>
            <a:lvl3pPr indent="-304800" lvl="2" marL="1371600" algn="l">
              <a:lnSpc>
                <a:spcPct val="100000"/>
              </a:lnSpc>
              <a:spcBef>
                <a:spcPts val="300"/>
              </a:spcBef>
              <a:spcAft>
                <a:spcPts val="0"/>
              </a:spcAft>
              <a:buClr>
                <a:schemeClr val="dk1"/>
              </a:buClr>
              <a:buSzPts val="1200"/>
              <a:buChar char="•"/>
              <a:defRPr sz="12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228600" lvl="5" marL="2743200" algn="l">
              <a:lnSpc>
                <a:spcPct val="90000"/>
              </a:lnSpc>
              <a:spcBef>
                <a:spcPts val="400"/>
              </a:spcBef>
              <a:spcAft>
                <a:spcPts val="0"/>
              </a:spcAft>
              <a:buClr>
                <a:schemeClr val="dk1"/>
              </a:buClr>
              <a:buSzPts val="1400"/>
              <a:buNone/>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Image">
  <p:cSld name="Content and Image">
    <p:spTree>
      <p:nvGrpSpPr>
        <p:cNvPr id="117" name="Shape 117"/>
        <p:cNvGrpSpPr/>
        <p:nvPr/>
      </p:nvGrpSpPr>
      <p:grpSpPr>
        <a:xfrm>
          <a:off x="0" y="0"/>
          <a:ext cx="0" cy="0"/>
          <a:chOff x="0" y="0"/>
          <a:chExt cx="0" cy="0"/>
        </a:xfrm>
      </p:grpSpPr>
      <p:sp>
        <p:nvSpPr>
          <p:cNvPr id="118" name="Google Shape;118;p16"/>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9" name="Google Shape;119;p16"/>
          <p:cNvSpPr txBox="1"/>
          <p:nvPr>
            <p:ph idx="1" type="body"/>
          </p:nvPr>
        </p:nvSpPr>
        <p:spPr>
          <a:xfrm>
            <a:off x="521494" y="1032580"/>
            <a:ext cx="39696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0" name="Google Shape;120;p16"/>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1" name="Google Shape;121;p16"/>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2" name="Google Shape;122;p16"/>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23" name="Google Shape;123;p16"/>
          <p:cNvSpPr/>
          <p:nvPr>
            <p:ph idx="2" type="pic"/>
          </p:nvPr>
        </p:nvSpPr>
        <p:spPr>
          <a:xfrm>
            <a:off x="4652961" y="1087042"/>
            <a:ext cx="3969600" cy="3429000"/>
          </a:xfrm>
          <a:prstGeom prst="rect">
            <a:avLst/>
          </a:prstGeom>
          <a:solidFill>
            <a:schemeClr val="lt1"/>
          </a:solid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Content">
  <p:cSld name="Image and Content">
    <p:spTree>
      <p:nvGrpSpPr>
        <p:cNvPr id="124" name="Shape 124"/>
        <p:cNvGrpSpPr/>
        <p:nvPr/>
      </p:nvGrpSpPr>
      <p:grpSpPr>
        <a:xfrm>
          <a:off x="0" y="0"/>
          <a:ext cx="0" cy="0"/>
          <a:chOff x="0" y="0"/>
          <a:chExt cx="0" cy="0"/>
        </a:xfrm>
      </p:grpSpPr>
      <p:sp>
        <p:nvSpPr>
          <p:cNvPr id="125" name="Google Shape;125;p17"/>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6" name="Google Shape;126;p17"/>
          <p:cNvSpPr txBox="1"/>
          <p:nvPr>
            <p:ph idx="1" type="body"/>
          </p:nvPr>
        </p:nvSpPr>
        <p:spPr>
          <a:xfrm>
            <a:off x="4652963" y="1032580"/>
            <a:ext cx="39696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7" name="Google Shape;127;p17"/>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8" name="Google Shape;128;p17"/>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9" name="Google Shape;129;p17"/>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30" name="Google Shape;130;p17"/>
          <p:cNvSpPr/>
          <p:nvPr>
            <p:ph idx="2" type="pic"/>
          </p:nvPr>
        </p:nvSpPr>
        <p:spPr>
          <a:xfrm>
            <a:off x="521495" y="1087042"/>
            <a:ext cx="3969600" cy="3429000"/>
          </a:xfrm>
          <a:prstGeom prst="rect">
            <a:avLst/>
          </a:prstGeom>
          <a:solidFill>
            <a:schemeClr val="lt1"/>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Image">
  <p:cSld name="Wide Image">
    <p:spTree>
      <p:nvGrpSpPr>
        <p:cNvPr id="131" name="Shape 131"/>
        <p:cNvGrpSpPr/>
        <p:nvPr/>
      </p:nvGrpSpPr>
      <p:grpSpPr>
        <a:xfrm>
          <a:off x="0" y="0"/>
          <a:ext cx="0" cy="0"/>
          <a:chOff x="0" y="0"/>
          <a:chExt cx="0" cy="0"/>
        </a:xfrm>
      </p:grpSpPr>
      <p:sp>
        <p:nvSpPr>
          <p:cNvPr id="132" name="Google Shape;132;p18"/>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3" name="Google Shape;133;p18"/>
          <p:cNvSpPr/>
          <p:nvPr>
            <p:ph idx="2" type="pic"/>
          </p:nvPr>
        </p:nvSpPr>
        <p:spPr>
          <a:xfrm>
            <a:off x="521494" y="1087042"/>
            <a:ext cx="6723600" cy="3429000"/>
          </a:xfrm>
          <a:prstGeom prst="rect">
            <a:avLst/>
          </a:prstGeom>
          <a:solidFill>
            <a:schemeClr val="lt1"/>
          </a:solidFill>
          <a:ln>
            <a:noFill/>
          </a:ln>
        </p:spPr>
      </p:sp>
      <p:sp>
        <p:nvSpPr>
          <p:cNvPr id="134" name="Google Shape;134;p18"/>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p18"/>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6" name="Google Shape;136;p18"/>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137" name="Shape 137"/>
        <p:cNvGrpSpPr/>
        <p:nvPr/>
      </p:nvGrpSpPr>
      <p:grpSpPr>
        <a:xfrm>
          <a:off x="0" y="0"/>
          <a:ext cx="0" cy="0"/>
          <a:chOff x="0" y="0"/>
          <a:chExt cx="0" cy="0"/>
        </a:xfrm>
      </p:grpSpPr>
      <p:sp>
        <p:nvSpPr>
          <p:cNvPr id="138" name="Google Shape;138;p19"/>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 name="Google Shape;139;p19"/>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19"/>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19"/>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42" name="Google Shape;142;p19"/>
          <p:cNvSpPr/>
          <p:nvPr>
            <p:ph idx="2" type="pic"/>
          </p:nvPr>
        </p:nvSpPr>
        <p:spPr>
          <a:xfrm>
            <a:off x="521495" y="1087042"/>
            <a:ext cx="3969600" cy="3429000"/>
          </a:xfrm>
          <a:prstGeom prst="rect">
            <a:avLst/>
          </a:prstGeom>
          <a:solidFill>
            <a:schemeClr val="lt1"/>
          </a:solidFill>
          <a:ln>
            <a:noFill/>
          </a:ln>
        </p:spPr>
      </p:sp>
      <p:sp>
        <p:nvSpPr>
          <p:cNvPr id="143" name="Google Shape;143;p19"/>
          <p:cNvSpPr/>
          <p:nvPr>
            <p:ph idx="3" type="pic"/>
          </p:nvPr>
        </p:nvSpPr>
        <p:spPr>
          <a:xfrm>
            <a:off x="4652961" y="1087042"/>
            <a:ext cx="3969600" cy="3429000"/>
          </a:xfrm>
          <a:prstGeom prst="rect">
            <a:avLst/>
          </a:prstGeom>
          <a:solidFill>
            <a:schemeClr val="lt1"/>
          </a:solid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wide Image">
  <p:cSld name="Content and wide Image">
    <p:spTree>
      <p:nvGrpSpPr>
        <p:cNvPr id="144" name="Shape 144"/>
        <p:cNvGrpSpPr/>
        <p:nvPr/>
      </p:nvGrpSpPr>
      <p:grpSpPr>
        <a:xfrm>
          <a:off x="0" y="0"/>
          <a:ext cx="0" cy="0"/>
          <a:chOff x="0" y="0"/>
          <a:chExt cx="0" cy="0"/>
        </a:xfrm>
      </p:grpSpPr>
      <p:sp>
        <p:nvSpPr>
          <p:cNvPr id="145" name="Google Shape;145;p20"/>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6" name="Google Shape;146;p20"/>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7" name="Google Shape;147;p20"/>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20"/>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49" name="Google Shape;149;p20"/>
          <p:cNvSpPr/>
          <p:nvPr>
            <p:ph idx="2" type="pic"/>
          </p:nvPr>
        </p:nvSpPr>
        <p:spPr>
          <a:xfrm>
            <a:off x="3275410" y="1087042"/>
            <a:ext cx="5347200" cy="3429000"/>
          </a:xfrm>
          <a:prstGeom prst="rect">
            <a:avLst/>
          </a:prstGeom>
          <a:solidFill>
            <a:schemeClr val="lt1"/>
          </a:solidFill>
          <a:ln>
            <a:noFill/>
          </a:ln>
        </p:spPr>
      </p:sp>
      <p:sp>
        <p:nvSpPr>
          <p:cNvPr id="150" name="Google Shape;150;p20"/>
          <p:cNvSpPr txBox="1"/>
          <p:nvPr>
            <p:ph idx="1" type="body"/>
          </p:nvPr>
        </p:nvSpPr>
        <p:spPr>
          <a:xfrm>
            <a:off x="521495" y="1032580"/>
            <a:ext cx="25920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tra wide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 name="Google Shape;24;p3"/>
          <p:cNvSpPr txBox="1"/>
          <p:nvPr>
            <p:ph idx="1" type="body"/>
          </p:nvPr>
        </p:nvSpPr>
        <p:spPr>
          <a:xfrm>
            <a:off x="521494" y="1032580"/>
            <a:ext cx="81009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 name="Google Shape;25;p3"/>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 name="Google Shape;26;p3"/>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 name="Google Shape;27;p3"/>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two Images">
  <p:cSld name="Content and two Images">
    <p:spTree>
      <p:nvGrpSpPr>
        <p:cNvPr id="151" name="Shape 151"/>
        <p:cNvGrpSpPr/>
        <p:nvPr/>
      </p:nvGrpSpPr>
      <p:grpSpPr>
        <a:xfrm>
          <a:off x="0" y="0"/>
          <a:ext cx="0" cy="0"/>
          <a:chOff x="0" y="0"/>
          <a:chExt cx="0" cy="0"/>
        </a:xfrm>
      </p:grpSpPr>
      <p:sp>
        <p:nvSpPr>
          <p:cNvPr id="152" name="Google Shape;152;p21"/>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3" name="Google Shape;153;p21"/>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1"/>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21"/>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56" name="Google Shape;156;p21"/>
          <p:cNvSpPr/>
          <p:nvPr>
            <p:ph idx="2" type="pic"/>
          </p:nvPr>
        </p:nvSpPr>
        <p:spPr>
          <a:xfrm>
            <a:off x="3275410" y="1087042"/>
            <a:ext cx="2593200" cy="3429000"/>
          </a:xfrm>
          <a:prstGeom prst="rect">
            <a:avLst/>
          </a:prstGeom>
          <a:solidFill>
            <a:schemeClr val="lt1"/>
          </a:solidFill>
          <a:ln>
            <a:noFill/>
          </a:ln>
        </p:spPr>
      </p:sp>
      <p:sp>
        <p:nvSpPr>
          <p:cNvPr id="157" name="Google Shape;157;p21"/>
          <p:cNvSpPr/>
          <p:nvPr>
            <p:ph idx="3" type="pic"/>
          </p:nvPr>
        </p:nvSpPr>
        <p:spPr>
          <a:xfrm>
            <a:off x="6030516" y="1087042"/>
            <a:ext cx="2592000" cy="3429000"/>
          </a:xfrm>
          <a:prstGeom prst="rect">
            <a:avLst/>
          </a:prstGeom>
          <a:solidFill>
            <a:schemeClr val="lt1"/>
          </a:solidFill>
          <a:ln>
            <a:noFill/>
          </a:ln>
        </p:spPr>
      </p:sp>
      <p:sp>
        <p:nvSpPr>
          <p:cNvPr id="158" name="Google Shape;158;p21"/>
          <p:cNvSpPr txBox="1"/>
          <p:nvPr>
            <p:ph idx="1" type="body"/>
          </p:nvPr>
        </p:nvSpPr>
        <p:spPr>
          <a:xfrm>
            <a:off x="521495" y="1032580"/>
            <a:ext cx="25920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three Images">
  <p:cSld name="Content and three Images">
    <p:spTree>
      <p:nvGrpSpPr>
        <p:cNvPr id="159" name="Shape 159"/>
        <p:cNvGrpSpPr/>
        <p:nvPr/>
      </p:nvGrpSpPr>
      <p:grpSpPr>
        <a:xfrm>
          <a:off x="0" y="0"/>
          <a:ext cx="0" cy="0"/>
          <a:chOff x="0" y="0"/>
          <a:chExt cx="0" cy="0"/>
        </a:xfrm>
      </p:grpSpPr>
      <p:sp>
        <p:nvSpPr>
          <p:cNvPr id="160" name="Google Shape;160;p22"/>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1" name="Google Shape;161;p22"/>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2" name="Google Shape;162;p22"/>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3" name="Google Shape;163;p22"/>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64" name="Google Shape;164;p22"/>
          <p:cNvSpPr/>
          <p:nvPr>
            <p:ph idx="2" type="pic"/>
          </p:nvPr>
        </p:nvSpPr>
        <p:spPr>
          <a:xfrm>
            <a:off x="3275410" y="1087041"/>
            <a:ext cx="2593200" cy="1633500"/>
          </a:xfrm>
          <a:prstGeom prst="rect">
            <a:avLst/>
          </a:prstGeom>
          <a:solidFill>
            <a:schemeClr val="lt1"/>
          </a:solidFill>
          <a:ln>
            <a:noFill/>
          </a:ln>
        </p:spPr>
      </p:sp>
      <p:sp>
        <p:nvSpPr>
          <p:cNvPr id="165" name="Google Shape;165;p22"/>
          <p:cNvSpPr/>
          <p:nvPr>
            <p:ph idx="3" type="pic"/>
          </p:nvPr>
        </p:nvSpPr>
        <p:spPr>
          <a:xfrm>
            <a:off x="6030516" y="1087042"/>
            <a:ext cx="2592000" cy="3429000"/>
          </a:xfrm>
          <a:prstGeom prst="rect">
            <a:avLst/>
          </a:prstGeom>
          <a:solidFill>
            <a:schemeClr val="lt1"/>
          </a:solidFill>
          <a:ln>
            <a:noFill/>
          </a:ln>
        </p:spPr>
      </p:sp>
      <p:sp>
        <p:nvSpPr>
          <p:cNvPr id="166" name="Google Shape;166;p22"/>
          <p:cNvSpPr/>
          <p:nvPr>
            <p:ph idx="4" type="pic"/>
          </p:nvPr>
        </p:nvSpPr>
        <p:spPr>
          <a:xfrm>
            <a:off x="3275410" y="2882542"/>
            <a:ext cx="2593200" cy="1633500"/>
          </a:xfrm>
          <a:prstGeom prst="rect">
            <a:avLst/>
          </a:prstGeom>
          <a:solidFill>
            <a:schemeClr val="lt1"/>
          </a:solidFill>
          <a:ln>
            <a:noFill/>
          </a:ln>
        </p:spPr>
      </p:sp>
      <p:sp>
        <p:nvSpPr>
          <p:cNvPr id="167" name="Google Shape;167;p22"/>
          <p:cNvSpPr txBox="1"/>
          <p:nvPr>
            <p:ph idx="1" type="body"/>
          </p:nvPr>
        </p:nvSpPr>
        <p:spPr>
          <a:xfrm>
            <a:off x="521495" y="1032580"/>
            <a:ext cx="25920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four Images">
  <p:cSld name="Content and four Images">
    <p:spTree>
      <p:nvGrpSpPr>
        <p:cNvPr id="168" name="Shape 168"/>
        <p:cNvGrpSpPr/>
        <p:nvPr/>
      </p:nvGrpSpPr>
      <p:grpSpPr>
        <a:xfrm>
          <a:off x="0" y="0"/>
          <a:ext cx="0" cy="0"/>
          <a:chOff x="0" y="0"/>
          <a:chExt cx="0" cy="0"/>
        </a:xfrm>
      </p:grpSpPr>
      <p:sp>
        <p:nvSpPr>
          <p:cNvPr id="169" name="Google Shape;169;p23"/>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0" name="Google Shape;170;p23"/>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p23"/>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23"/>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73" name="Google Shape;173;p23"/>
          <p:cNvSpPr/>
          <p:nvPr>
            <p:ph idx="2" type="pic"/>
          </p:nvPr>
        </p:nvSpPr>
        <p:spPr>
          <a:xfrm>
            <a:off x="3275410" y="1087041"/>
            <a:ext cx="2593200" cy="1633500"/>
          </a:xfrm>
          <a:prstGeom prst="rect">
            <a:avLst/>
          </a:prstGeom>
          <a:solidFill>
            <a:schemeClr val="lt1"/>
          </a:solidFill>
          <a:ln>
            <a:noFill/>
          </a:ln>
        </p:spPr>
      </p:sp>
      <p:sp>
        <p:nvSpPr>
          <p:cNvPr id="174" name="Google Shape;174;p23"/>
          <p:cNvSpPr/>
          <p:nvPr>
            <p:ph idx="3" type="pic"/>
          </p:nvPr>
        </p:nvSpPr>
        <p:spPr>
          <a:xfrm>
            <a:off x="6030516" y="1087042"/>
            <a:ext cx="2592000" cy="1633500"/>
          </a:xfrm>
          <a:prstGeom prst="rect">
            <a:avLst/>
          </a:prstGeom>
          <a:solidFill>
            <a:schemeClr val="lt1"/>
          </a:solidFill>
          <a:ln>
            <a:noFill/>
          </a:ln>
        </p:spPr>
      </p:sp>
      <p:sp>
        <p:nvSpPr>
          <p:cNvPr id="175" name="Google Shape;175;p23"/>
          <p:cNvSpPr/>
          <p:nvPr>
            <p:ph idx="4" type="pic"/>
          </p:nvPr>
        </p:nvSpPr>
        <p:spPr>
          <a:xfrm>
            <a:off x="3275410" y="2882542"/>
            <a:ext cx="2593200" cy="1633500"/>
          </a:xfrm>
          <a:prstGeom prst="rect">
            <a:avLst/>
          </a:prstGeom>
          <a:solidFill>
            <a:schemeClr val="lt1"/>
          </a:solidFill>
          <a:ln>
            <a:noFill/>
          </a:ln>
        </p:spPr>
      </p:sp>
      <p:sp>
        <p:nvSpPr>
          <p:cNvPr id="176" name="Google Shape;176;p23"/>
          <p:cNvSpPr/>
          <p:nvPr>
            <p:ph idx="5" type="pic"/>
          </p:nvPr>
        </p:nvSpPr>
        <p:spPr>
          <a:xfrm>
            <a:off x="6030516" y="2882540"/>
            <a:ext cx="2592000" cy="1633500"/>
          </a:xfrm>
          <a:prstGeom prst="rect">
            <a:avLst/>
          </a:prstGeom>
          <a:solidFill>
            <a:schemeClr val="lt1"/>
          </a:solidFill>
          <a:ln>
            <a:noFill/>
          </a:ln>
        </p:spPr>
      </p:sp>
      <p:sp>
        <p:nvSpPr>
          <p:cNvPr id="177" name="Google Shape;177;p23"/>
          <p:cNvSpPr txBox="1"/>
          <p:nvPr>
            <p:ph idx="1" type="body"/>
          </p:nvPr>
        </p:nvSpPr>
        <p:spPr>
          <a:xfrm>
            <a:off x="521495" y="1032580"/>
            <a:ext cx="25920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tall Image">
  <p:cSld name="Content and tall Image">
    <p:spTree>
      <p:nvGrpSpPr>
        <p:cNvPr id="178" name="Shape 178"/>
        <p:cNvGrpSpPr/>
        <p:nvPr/>
      </p:nvGrpSpPr>
      <p:grpSpPr>
        <a:xfrm>
          <a:off x="0" y="0"/>
          <a:ext cx="0" cy="0"/>
          <a:chOff x="0" y="0"/>
          <a:chExt cx="0" cy="0"/>
        </a:xfrm>
      </p:grpSpPr>
      <p:sp>
        <p:nvSpPr>
          <p:cNvPr id="179" name="Google Shape;179;p24"/>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0" name="Google Shape;180;p24"/>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1" name="Google Shape;181;p24"/>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2" name="Google Shape;182;p24"/>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83" name="Google Shape;183;p24"/>
          <p:cNvSpPr txBox="1"/>
          <p:nvPr>
            <p:ph idx="1" type="body"/>
          </p:nvPr>
        </p:nvSpPr>
        <p:spPr>
          <a:xfrm>
            <a:off x="521494" y="1032580"/>
            <a:ext cx="53472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84" name="Google Shape;184;p24"/>
          <p:cNvSpPr/>
          <p:nvPr>
            <p:ph idx="2" type="pic"/>
          </p:nvPr>
        </p:nvSpPr>
        <p:spPr>
          <a:xfrm>
            <a:off x="6030516" y="1087042"/>
            <a:ext cx="2592000" cy="3429000"/>
          </a:xfrm>
          <a:prstGeom prst="rect">
            <a:avLst/>
          </a:prstGeom>
          <a:solidFill>
            <a:schemeClr val="lt1"/>
          </a:solid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two wide Images">
  <p:cSld name="Content and two wide Images">
    <p:spTree>
      <p:nvGrpSpPr>
        <p:cNvPr id="185" name="Shape 185"/>
        <p:cNvGrpSpPr/>
        <p:nvPr/>
      </p:nvGrpSpPr>
      <p:grpSpPr>
        <a:xfrm>
          <a:off x="0" y="0"/>
          <a:ext cx="0" cy="0"/>
          <a:chOff x="0" y="0"/>
          <a:chExt cx="0" cy="0"/>
        </a:xfrm>
      </p:grpSpPr>
      <p:sp>
        <p:nvSpPr>
          <p:cNvPr id="186" name="Google Shape;186;p25"/>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7" name="Google Shape;187;p25"/>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8" name="Google Shape;188;p25"/>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9" name="Google Shape;189;p25"/>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90" name="Google Shape;190;p25"/>
          <p:cNvSpPr/>
          <p:nvPr>
            <p:ph idx="2" type="pic"/>
          </p:nvPr>
        </p:nvSpPr>
        <p:spPr>
          <a:xfrm>
            <a:off x="6030516" y="1087042"/>
            <a:ext cx="2592000" cy="1633500"/>
          </a:xfrm>
          <a:prstGeom prst="rect">
            <a:avLst/>
          </a:prstGeom>
          <a:solidFill>
            <a:schemeClr val="lt1"/>
          </a:solidFill>
          <a:ln>
            <a:noFill/>
          </a:ln>
        </p:spPr>
      </p:sp>
      <p:sp>
        <p:nvSpPr>
          <p:cNvPr id="191" name="Google Shape;191;p25"/>
          <p:cNvSpPr/>
          <p:nvPr>
            <p:ph idx="3" type="pic"/>
          </p:nvPr>
        </p:nvSpPr>
        <p:spPr>
          <a:xfrm>
            <a:off x="6030516" y="2882540"/>
            <a:ext cx="2592000" cy="1633500"/>
          </a:xfrm>
          <a:prstGeom prst="rect">
            <a:avLst/>
          </a:prstGeom>
          <a:solidFill>
            <a:schemeClr val="lt1"/>
          </a:solidFill>
          <a:ln>
            <a:noFill/>
          </a:ln>
        </p:spPr>
      </p:sp>
      <p:sp>
        <p:nvSpPr>
          <p:cNvPr id="192" name="Google Shape;192;p25"/>
          <p:cNvSpPr txBox="1"/>
          <p:nvPr>
            <p:ph idx="1" type="body"/>
          </p:nvPr>
        </p:nvSpPr>
        <p:spPr>
          <a:xfrm>
            <a:off x="521494" y="1032580"/>
            <a:ext cx="5347200" cy="3483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500"/>
              <a:buNone/>
              <a:defRPr/>
            </a:lvl1pPr>
            <a:lvl2pPr indent="-317500" lvl="1" marL="914400" algn="l">
              <a:lnSpc>
                <a:spcPct val="100000"/>
              </a:lnSpc>
              <a:spcBef>
                <a:spcPts val="500"/>
              </a:spcBef>
              <a:spcAft>
                <a:spcPts val="0"/>
              </a:spcAft>
              <a:buClr>
                <a:schemeClr val="dk1"/>
              </a:buClr>
              <a:buSzPts val="1400"/>
              <a:buChar char="•"/>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aptioned Images">
  <p:cSld name="Two captioned Images">
    <p:spTree>
      <p:nvGrpSpPr>
        <p:cNvPr id="193" name="Shape 193"/>
        <p:cNvGrpSpPr/>
        <p:nvPr/>
      </p:nvGrpSpPr>
      <p:grpSpPr>
        <a:xfrm>
          <a:off x="0" y="0"/>
          <a:ext cx="0" cy="0"/>
          <a:chOff x="0" y="0"/>
          <a:chExt cx="0" cy="0"/>
        </a:xfrm>
      </p:grpSpPr>
      <p:sp>
        <p:nvSpPr>
          <p:cNvPr id="194" name="Google Shape;194;p26"/>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5" name="Google Shape;195;p26"/>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26"/>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26"/>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198" name="Google Shape;198;p26"/>
          <p:cNvSpPr/>
          <p:nvPr>
            <p:ph idx="2" type="pic"/>
          </p:nvPr>
        </p:nvSpPr>
        <p:spPr>
          <a:xfrm>
            <a:off x="521495" y="1087042"/>
            <a:ext cx="3969600" cy="2240700"/>
          </a:xfrm>
          <a:prstGeom prst="rect">
            <a:avLst/>
          </a:prstGeom>
          <a:solidFill>
            <a:schemeClr val="lt1"/>
          </a:solidFill>
          <a:ln>
            <a:noFill/>
          </a:ln>
        </p:spPr>
      </p:sp>
      <p:sp>
        <p:nvSpPr>
          <p:cNvPr id="199" name="Google Shape;199;p26"/>
          <p:cNvSpPr/>
          <p:nvPr>
            <p:ph idx="3" type="pic"/>
          </p:nvPr>
        </p:nvSpPr>
        <p:spPr>
          <a:xfrm>
            <a:off x="4652961" y="1087042"/>
            <a:ext cx="3969600" cy="2240700"/>
          </a:xfrm>
          <a:prstGeom prst="rect">
            <a:avLst/>
          </a:prstGeom>
          <a:solidFill>
            <a:schemeClr val="lt1"/>
          </a:solidFill>
          <a:ln>
            <a:noFill/>
          </a:ln>
        </p:spPr>
      </p:sp>
      <p:sp>
        <p:nvSpPr>
          <p:cNvPr id="200" name="Google Shape;200;p26"/>
          <p:cNvSpPr txBox="1"/>
          <p:nvPr>
            <p:ph idx="1" type="body"/>
          </p:nvPr>
        </p:nvSpPr>
        <p:spPr>
          <a:xfrm>
            <a:off x="521495" y="3415487"/>
            <a:ext cx="3968700" cy="1100700"/>
          </a:xfrm>
          <a:prstGeom prst="rect">
            <a:avLst/>
          </a:prstGeom>
          <a:noFill/>
          <a:ln>
            <a:noFill/>
          </a:ln>
        </p:spPr>
        <p:txBody>
          <a:bodyPr anchorCtr="0" anchor="t" bIns="0" lIns="0" spcFirstLastPara="1" rIns="0" wrap="square" tIns="13500">
            <a:noAutofit/>
          </a:bodyPr>
          <a:lstStyle>
            <a:lvl1pPr indent="-228600" lvl="0" marL="457200" algn="l">
              <a:lnSpc>
                <a:spcPct val="100000"/>
              </a:lnSpc>
              <a:spcBef>
                <a:spcPts val="300"/>
              </a:spcBef>
              <a:spcAft>
                <a:spcPts val="0"/>
              </a:spcAft>
              <a:buClr>
                <a:schemeClr val="dk1"/>
              </a:buClr>
              <a:buSzPts val="1200"/>
              <a:buNone/>
              <a:defRPr sz="1200"/>
            </a:lvl1pPr>
            <a:lvl2pPr indent="-304800" lvl="1" marL="914400" algn="l">
              <a:lnSpc>
                <a:spcPct val="100000"/>
              </a:lnSpc>
              <a:spcBef>
                <a:spcPts val="300"/>
              </a:spcBef>
              <a:spcAft>
                <a:spcPts val="0"/>
              </a:spcAft>
              <a:buClr>
                <a:schemeClr val="dk1"/>
              </a:buClr>
              <a:buSzPts val="1200"/>
              <a:buChar char="•"/>
              <a:defRPr sz="1200"/>
            </a:lvl2pPr>
            <a:lvl3pPr indent="-304800" lvl="2" marL="1371600" algn="l">
              <a:lnSpc>
                <a:spcPct val="100000"/>
              </a:lnSpc>
              <a:spcBef>
                <a:spcPts val="300"/>
              </a:spcBef>
              <a:spcAft>
                <a:spcPts val="0"/>
              </a:spcAft>
              <a:buClr>
                <a:schemeClr val="dk1"/>
              </a:buClr>
              <a:buSzPts val="1200"/>
              <a:buChar char="•"/>
              <a:defRPr sz="12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228600" lvl="5" marL="2743200" algn="l">
              <a:lnSpc>
                <a:spcPct val="90000"/>
              </a:lnSpc>
              <a:spcBef>
                <a:spcPts val="400"/>
              </a:spcBef>
              <a:spcAft>
                <a:spcPts val="0"/>
              </a:spcAft>
              <a:buClr>
                <a:schemeClr val="dk1"/>
              </a:buClr>
              <a:buSzPts val="1400"/>
              <a:buNone/>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26"/>
          <p:cNvSpPr txBox="1"/>
          <p:nvPr>
            <p:ph idx="4" type="body"/>
          </p:nvPr>
        </p:nvSpPr>
        <p:spPr>
          <a:xfrm>
            <a:off x="4653901" y="3415487"/>
            <a:ext cx="3968700" cy="1100700"/>
          </a:xfrm>
          <a:prstGeom prst="rect">
            <a:avLst/>
          </a:prstGeom>
          <a:noFill/>
          <a:ln>
            <a:noFill/>
          </a:ln>
        </p:spPr>
        <p:txBody>
          <a:bodyPr anchorCtr="0" anchor="t" bIns="0" lIns="0" spcFirstLastPara="1" rIns="0" wrap="square" tIns="13500">
            <a:noAutofit/>
          </a:bodyPr>
          <a:lstStyle>
            <a:lvl1pPr indent="-228600" lvl="0" marL="457200" algn="l">
              <a:lnSpc>
                <a:spcPct val="100000"/>
              </a:lnSpc>
              <a:spcBef>
                <a:spcPts val="300"/>
              </a:spcBef>
              <a:spcAft>
                <a:spcPts val="0"/>
              </a:spcAft>
              <a:buClr>
                <a:schemeClr val="dk1"/>
              </a:buClr>
              <a:buSzPts val="1200"/>
              <a:buNone/>
              <a:defRPr sz="1200"/>
            </a:lvl1pPr>
            <a:lvl2pPr indent="-304800" lvl="1" marL="914400" algn="l">
              <a:lnSpc>
                <a:spcPct val="100000"/>
              </a:lnSpc>
              <a:spcBef>
                <a:spcPts val="300"/>
              </a:spcBef>
              <a:spcAft>
                <a:spcPts val="0"/>
              </a:spcAft>
              <a:buClr>
                <a:schemeClr val="dk1"/>
              </a:buClr>
              <a:buSzPts val="1200"/>
              <a:buChar char="•"/>
              <a:defRPr sz="1200"/>
            </a:lvl2pPr>
            <a:lvl3pPr indent="-304800" lvl="2" marL="1371600" algn="l">
              <a:lnSpc>
                <a:spcPct val="100000"/>
              </a:lnSpc>
              <a:spcBef>
                <a:spcPts val="300"/>
              </a:spcBef>
              <a:spcAft>
                <a:spcPts val="0"/>
              </a:spcAft>
              <a:buClr>
                <a:schemeClr val="dk1"/>
              </a:buClr>
              <a:buSzPts val="1200"/>
              <a:buChar char="•"/>
              <a:defRPr sz="12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228600" lvl="5" marL="2743200" algn="l">
              <a:lnSpc>
                <a:spcPct val="90000"/>
              </a:lnSpc>
              <a:spcBef>
                <a:spcPts val="400"/>
              </a:spcBef>
              <a:spcAft>
                <a:spcPts val="0"/>
              </a:spcAft>
              <a:buClr>
                <a:schemeClr val="dk1"/>
              </a:buClr>
              <a:buSzPts val="1400"/>
              <a:buNone/>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aptioned Images">
  <p:cSld name="Three captioned Images">
    <p:spTree>
      <p:nvGrpSpPr>
        <p:cNvPr id="202" name="Shape 202"/>
        <p:cNvGrpSpPr/>
        <p:nvPr/>
      </p:nvGrpSpPr>
      <p:grpSpPr>
        <a:xfrm>
          <a:off x="0" y="0"/>
          <a:ext cx="0" cy="0"/>
          <a:chOff x="0" y="0"/>
          <a:chExt cx="0" cy="0"/>
        </a:xfrm>
      </p:grpSpPr>
      <p:sp>
        <p:nvSpPr>
          <p:cNvPr id="203" name="Google Shape;203;p27"/>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4" name="Google Shape;204;p27"/>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 name="Google Shape;205;p27"/>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6" name="Google Shape;206;p27"/>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207" name="Google Shape;207;p27"/>
          <p:cNvSpPr/>
          <p:nvPr>
            <p:ph idx="2" type="pic"/>
          </p:nvPr>
        </p:nvSpPr>
        <p:spPr>
          <a:xfrm>
            <a:off x="3275410" y="1087041"/>
            <a:ext cx="2593200" cy="2240700"/>
          </a:xfrm>
          <a:prstGeom prst="rect">
            <a:avLst/>
          </a:prstGeom>
          <a:solidFill>
            <a:schemeClr val="lt1"/>
          </a:solidFill>
          <a:ln>
            <a:noFill/>
          </a:ln>
        </p:spPr>
      </p:sp>
      <p:sp>
        <p:nvSpPr>
          <p:cNvPr id="208" name="Google Shape;208;p27"/>
          <p:cNvSpPr txBox="1"/>
          <p:nvPr>
            <p:ph idx="1" type="body"/>
          </p:nvPr>
        </p:nvSpPr>
        <p:spPr>
          <a:xfrm>
            <a:off x="521495" y="3408842"/>
            <a:ext cx="2592000" cy="1107300"/>
          </a:xfrm>
          <a:prstGeom prst="rect">
            <a:avLst/>
          </a:prstGeom>
          <a:noFill/>
          <a:ln>
            <a:noFill/>
          </a:ln>
        </p:spPr>
        <p:txBody>
          <a:bodyPr anchorCtr="0" anchor="t" bIns="0" lIns="0" spcFirstLastPara="1" rIns="0" wrap="square" tIns="13500">
            <a:noAutofit/>
          </a:bodyPr>
          <a:lstStyle>
            <a:lvl1pPr indent="-228600" lvl="0" marL="457200" algn="l">
              <a:lnSpc>
                <a:spcPct val="100000"/>
              </a:lnSpc>
              <a:spcBef>
                <a:spcPts val="300"/>
              </a:spcBef>
              <a:spcAft>
                <a:spcPts val="0"/>
              </a:spcAft>
              <a:buClr>
                <a:schemeClr val="dk1"/>
              </a:buClr>
              <a:buSzPts val="1200"/>
              <a:buNone/>
              <a:defRPr sz="1200"/>
            </a:lvl1pPr>
            <a:lvl2pPr indent="-304800" lvl="1" marL="914400" algn="l">
              <a:lnSpc>
                <a:spcPct val="100000"/>
              </a:lnSpc>
              <a:spcBef>
                <a:spcPts val="300"/>
              </a:spcBef>
              <a:spcAft>
                <a:spcPts val="0"/>
              </a:spcAft>
              <a:buClr>
                <a:schemeClr val="dk1"/>
              </a:buClr>
              <a:buSzPts val="1200"/>
              <a:buChar char="•"/>
              <a:defRPr sz="1200"/>
            </a:lvl2pPr>
            <a:lvl3pPr indent="-304800" lvl="2" marL="1371600" algn="l">
              <a:lnSpc>
                <a:spcPct val="100000"/>
              </a:lnSpc>
              <a:spcBef>
                <a:spcPts val="300"/>
              </a:spcBef>
              <a:spcAft>
                <a:spcPts val="0"/>
              </a:spcAft>
              <a:buClr>
                <a:schemeClr val="dk1"/>
              </a:buClr>
              <a:buSzPts val="1200"/>
              <a:buChar char="•"/>
              <a:defRPr sz="12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228600" lvl="5" marL="2743200" algn="l">
              <a:lnSpc>
                <a:spcPct val="90000"/>
              </a:lnSpc>
              <a:spcBef>
                <a:spcPts val="400"/>
              </a:spcBef>
              <a:spcAft>
                <a:spcPts val="0"/>
              </a:spcAft>
              <a:buClr>
                <a:schemeClr val="dk1"/>
              </a:buClr>
              <a:buSzPts val="1400"/>
              <a:buNone/>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9" name="Google Shape;209;p27"/>
          <p:cNvSpPr/>
          <p:nvPr>
            <p:ph idx="3" type="pic"/>
          </p:nvPr>
        </p:nvSpPr>
        <p:spPr>
          <a:xfrm>
            <a:off x="6030516" y="1087042"/>
            <a:ext cx="2592000" cy="2240700"/>
          </a:xfrm>
          <a:prstGeom prst="rect">
            <a:avLst/>
          </a:prstGeom>
          <a:solidFill>
            <a:schemeClr val="lt1"/>
          </a:solidFill>
          <a:ln>
            <a:noFill/>
          </a:ln>
        </p:spPr>
      </p:sp>
      <p:sp>
        <p:nvSpPr>
          <p:cNvPr id="210" name="Google Shape;210;p27"/>
          <p:cNvSpPr/>
          <p:nvPr>
            <p:ph idx="4" type="pic"/>
          </p:nvPr>
        </p:nvSpPr>
        <p:spPr>
          <a:xfrm>
            <a:off x="521494" y="1087041"/>
            <a:ext cx="2593200" cy="2240700"/>
          </a:xfrm>
          <a:prstGeom prst="rect">
            <a:avLst/>
          </a:prstGeom>
          <a:solidFill>
            <a:schemeClr val="lt1"/>
          </a:solidFill>
          <a:ln>
            <a:noFill/>
          </a:ln>
        </p:spPr>
      </p:sp>
      <p:sp>
        <p:nvSpPr>
          <p:cNvPr id="211" name="Google Shape;211;p27"/>
          <p:cNvSpPr txBox="1"/>
          <p:nvPr>
            <p:ph idx="5" type="body"/>
          </p:nvPr>
        </p:nvSpPr>
        <p:spPr>
          <a:xfrm>
            <a:off x="3276601" y="3408842"/>
            <a:ext cx="2592000" cy="1107300"/>
          </a:xfrm>
          <a:prstGeom prst="rect">
            <a:avLst/>
          </a:prstGeom>
          <a:noFill/>
          <a:ln>
            <a:noFill/>
          </a:ln>
        </p:spPr>
        <p:txBody>
          <a:bodyPr anchorCtr="0" anchor="t" bIns="0" lIns="0" spcFirstLastPara="1" rIns="0" wrap="square" tIns="13500">
            <a:noAutofit/>
          </a:bodyPr>
          <a:lstStyle>
            <a:lvl1pPr indent="-228600" lvl="0" marL="457200" algn="l">
              <a:lnSpc>
                <a:spcPct val="100000"/>
              </a:lnSpc>
              <a:spcBef>
                <a:spcPts val="300"/>
              </a:spcBef>
              <a:spcAft>
                <a:spcPts val="0"/>
              </a:spcAft>
              <a:buClr>
                <a:schemeClr val="dk1"/>
              </a:buClr>
              <a:buSzPts val="1200"/>
              <a:buNone/>
              <a:defRPr sz="1200"/>
            </a:lvl1pPr>
            <a:lvl2pPr indent="-304800" lvl="1" marL="914400" algn="l">
              <a:lnSpc>
                <a:spcPct val="100000"/>
              </a:lnSpc>
              <a:spcBef>
                <a:spcPts val="300"/>
              </a:spcBef>
              <a:spcAft>
                <a:spcPts val="0"/>
              </a:spcAft>
              <a:buClr>
                <a:schemeClr val="dk1"/>
              </a:buClr>
              <a:buSzPts val="1200"/>
              <a:buChar char="•"/>
              <a:defRPr sz="1200"/>
            </a:lvl2pPr>
            <a:lvl3pPr indent="-304800" lvl="2" marL="1371600" algn="l">
              <a:lnSpc>
                <a:spcPct val="100000"/>
              </a:lnSpc>
              <a:spcBef>
                <a:spcPts val="300"/>
              </a:spcBef>
              <a:spcAft>
                <a:spcPts val="0"/>
              </a:spcAft>
              <a:buClr>
                <a:schemeClr val="dk1"/>
              </a:buClr>
              <a:buSzPts val="1200"/>
              <a:buChar char="•"/>
              <a:defRPr sz="12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228600" lvl="5" marL="2743200" algn="l">
              <a:lnSpc>
                <a:spcPct val="90000"/>
              </a:lnSpc>
              <a:spcBef>
                <a:spcPts val="400"/>
              </a:spcBef>
              <a:spcAft>
                <a:spcPts val="0"/>
              </a:spcAft>
              <a:buClr>
                <a:schemeClr val="dk1"/>
              </a:buClr>
              <a:buSzPts val="1400"/>
              <a:buNone/>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2" name="Google Shape;212;p27"/>
          <p:cNvSpPr txBox="1"/>
          <p:nvPr>
            <p:ph idx="6" type="body"/>
          </p:nvPr>
        </p:nvSpPr>
        <p:spPr>
          <a:xfrm>
            <a:off x="6030516" y="3408842"/>
            <a:ext cx="2592000" cy="1107300"/>
          </a:xfrm>
          <a:prstGeom prst="rect">
            <a:avLst/>
          </a:prstGeom>
          <a:noFill/>
          <a:ln>
            <a:noFill/>
          </a:ln>
        </p:spPr>
        <p:txBody>
          <a:bodyPr anchorCtr="0" anchor="t" bIns="0" lIns="0" spcFirstLastPara="1" rIns="0" wrap="square" tIns="13500">
            <a:noAutofit/>
          </a:bodyPr>
          <a:lstStyle>
            <a:lvl1pPr indent="-228600" lvl="0" marL="457200" algn="l">
              <a:lnSpc>
                <a:spcPct val="100000"/>
              </a:lnSpc>
              <a:spcBef>
                <a:spcPts val="300"/>
              </a:spcBef>
              <a:spcAft>
                <a:spcPts val="0"/>
              </a:spcAft>
              <a:buClr>
                <a:schemeClr val="dk1"/>
              </a:buClr>
              <a:buSzPts val="1200"/>
              <a:buNone/>
              <a:defRPr sz="1200"/>
            </a:lvl1pPr>
            <a:lvl2pPr indent="-304800" lvl="1" marL="914400" algn="l">
              <a:lnSpc>
                <a:spcPct val="100000"/>
              </a:lnSpc>
              <a:spcBef>
                <a:spcPts val="300"/>
              </a:spcBef>
              <a:spcAft>
                <a:spcPts val="0"/>
              </a:spcAft>
              <a:buClr>
                <a:schemeClr val="dk1"/>
              </a:buClr>
              <a:buSzPts val="1200"/>
              <a:buChar char="•"/>
              <a:defRPr sz="1200"/>
            </a:lvl2pPr>
            <a:lvl3pPr indent="-304800" lvl="2" marL="1371600" algn="l">
              <a:lnSpc>
                <a:spcPct val="100000"/>
              </a:lnSpc>
              <a:spcBef>
                <a:spcPts val="300"/>
              </a:spcBef>
              <a:spcAft>
                <a:spcPts val="0"/>
              </a:spcAft>
              <a:buClr>
                <a:schemeClr val="dk1"/>
              </a:buClr>
              <a:buSzPts val="1200"/>
              <a:buChar char="•"/>
              <a:defRPr sz="1200"/>
            </a:lvl3pPr>
            <a:lvl4pPr indent="-304800" lvl="3" marL="1828800" algn="l">
              <a:lnSpc>
                <a:spcPct val="100000"/>
              </a:lnSpc>
              <a:spcBef>
                <a:spcPts val="300"/>
              </a:spcBef>
              <a:spcAft>
                <a:spcPts val="0"/>
              </a:spcAft>
              <a:buClr>
                <a:schemeClr val="dk1"/>
              </a:buClr>
              <a:buSzPts val="1200"/>
              <a:buChar char="•"/>
              <a:defRPr sz="1200"/>
            </a:lvl4pPr>
            <a:lvl5pPr indent="-304800" lvl="4" marL="2286000" algn="l">
              <a:lnSpc>
                <a:spcPct val="100000"/>
              </a:lnSpc>
              <a:spcBef>
                <a:spcPts val="300"/>
              </a:spcBef>
              <a:spcAft>
                <a:spcPts val="0"/>
              </a:spcAft>
              <a:buClr>
                <a:schemeClr val="dk1"/>
              </a:buClr>
              <a:buSzPts val="1200"/>
              <a:buChar char="•"/>
              <a:defRPr sz="1200"/>
            </a:lvl5pPr>
            <a:lvl6pPr indent="-228600" lvl="5" marL="2743200" algn="l">
              <a:lnSpc>
                <a:spcPct val="90000"/>
              </a:lnSpc>
              <a:spcBef>
                <a:spcPts val="400"/>
              </a:spcBef>
              <a:spcAft>
                <a:spcPts val="0"/>
              </a:spcAft>
              <a:buClr>
                <a:schemeClr val="dk1"/>
              </a:buClr>
              <a:buSzPts val="1400"/>
              <a:buNone/>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aptioned Images">
  <p:cSld name="Four captioned Images">
    <p:spTree>
      <p:nvGrpSpPr>
        <p:cNvPr id="213" name="Shape 213"/>
        <p:cNvGrpSpPr/>
        <p:nvPr/>
      </p:nvGrpSpPr>
      <p:grpSpPr>
        <a:xfrm>
          <a:off x="0" y="0"/>
          <a:ext cx="0" cy="0"/>
          <a:chOff x="0" y="0"/>
          <a:chExt cx="0" cy="0"/>
        </a:xfrm>
      </p:grpSpPr>
      <p:sp>
        <p:nvSpPr>
          <p:cNvPr id="214" name="Google Shape;214;p28"/>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5" name="Google Shape;215;p28"/>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6" name="Google Shape;216;p28"/>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7" name="Google Shape;217;p28"/>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218" name="Google Shape;218;p28"/>
          <p:cNvSpPr/>
          <p:nvPr>
            <p:ph idx="2" type="pic"/>
          </p:nvPr>
        </p:nvSpPr>
        <p:spPr>
          <a:xfrm>
            <a:off x="521495" y="1087042"/>
            <a:ext cx="1903500" cy="2240700"/>
          </a:xfrm>
          <a:prstGeom prst="rect">
            <a:avLst/>
          </a:prstGeom>
          <a:solidFill>
            <a:schemeClr val="lt1"/>
          </a:solidFill>
          <a:ln>
            <a:noFill/>
          </a:ln>
        </p:spPr>
      </p:sp>
      <p:sp>
        <p:nvSpPr>
          <p:cNvPr id="219" name="Google Shape;219;p28"/>
          <p:cNvSpPr/>
          <p:nvPr>
            <p:ph idx="3" type="pic"/>
          </p:nvPr>
        </p:nvSpPr>
        <p:spPr>
          <a:xfrm>
            <a:off x="6719005" y="1087042"/>
            <a:ext cx="1903500" cy="2240700"/>
          </a:xfrm>
          <a:prstGeom prst="rect">
            <a:avLst/>
          </a:prstGeom>
          <a:solidFill>
            <a:schemeClr val="lt1"/>
          </a:solidFill>
          <a:ln>
            <a:noFill/>
          </a:ln>
        </p:spPr>
      </p:sp>
      <p:sp>
        <p:nvSpPr>
          <p:cNvPr id="220" name="Google Shape;220;p28"/>
          <p:cNvSpPr/>
          <p:nvPr>
            <p:ph idx="4" type="pic"/>
          </p:nvPr>
        </p:nvSpPr>
        <p:spPr>
          <a:xfrm>
            <a:off x="2587538" y="1087042"/>
            <a:ext cx="1903500" cy="2240700"/>
          </a:xfrm>
          <a:prstGeom prst="rect">
            <a:avLst/>
          </a:prstGeom>
          <a:solidFill>
            <a:schemeClr val="lt1"/>
          </a:solidFill>
          <a:ln>
            <a:noFill/>
          </a:ln>
        </p:spPr>
      </p:sp>
      <p:sp>
        <p:nvSpPr>
          <p:cNvPr id="221" name="Google Shape;221;p28"/>
          <p:cNvSpPr/>
          <p:nvPr>
            <p:ph idx="5" type="pic"/>
          </p:nvPr>
        </p:nvSpPr>
        <p:spPr>
          <a:xfrm>
            <a:off x="4652963" y="1087042"/>
            <a:ext cx="1903500" cy="2240700"/>
          </a:xfrm>
          <a:prstGeom prst="rect">
            <a:avLst/>
          </a:prstGeom>
          <a:solidFill>
            <a:schemeClr val="lt1"/>
          </a:solidFill>
          <a:ln>
            <a:noFill/>
          </a:ln>
        </p:spPr>
      </p:sp>
      <p:sp>
        <p:nvSpPr>
          <p:cNvPr id="222" name="Google Shape;222;p28"/>
          <p:cNvSpPr txBox="1"/>
          <p:nvPr>
            <p:ph idx="1" type="body"/>
          </p:nvPr>
        </p:nvSpPr>
        <p:spPr>
          <a:xfrm>
            <a:off x="521494" y="3408760"/>
            <a:ext cx="1900200" cy="1107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200"/>
              <a:buNone/>
              <a:defRPr sz="1200"/>
            </a:lvl1pPr>
            <a:lvl2pPr indent="-304800" lvl="1" marL="914400" algn="l">
              <a:lnSpc>
                <a:spcPct val="100000"/>
              </a:lnSpc>
              <a:spcBef>
                <a:spcPts val="0"/>
              </a:spcBef>
              <a:spcAft>
                <a:spcPts val="0"/>
              </a:spcAft>
              <a:buClr>
                <a:schemeClr val="dk1"/>
              </a:buClr>
              <a:buSzPts val="1200"/>
              <a:buChar char="•"/>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28"/>
          <p:cNvSpPr txBox="1"/>
          <p:nvPr>
            <p:ph idx="6" type="body"/>
          </p:nvPr>
        </p:nvSpPr>
        <p:spPr>
          <a:xfrm>
            <a:off x="2586831" y="3408760"/>
            <a:ext cx="1900200" cy="1107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200"/>
              <a:buNone/>
              <a:defRPr sz="1200"/>
            </a:lvl1pPr>
            <a:lvl2pPr indent="-304800" lvl="1" marL="914400" algn="l">
              <a:lnSpc>
                <a:spcPct val="100000"/>
              </a:lnSpc>
              <a:spcBef>
                <a:spcPts val="0"/>
              </a:spcBef>
              <a:spcAft>
                <a:spcPts val="0"/>
              </a:spcAft>
              <a:buClr>
                <a:schemeClr val="dk1"/>
              </a:buClr>
              <a:buSzPts val="1200"/>
              <a:buChar char="•"/>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4" name="Google Shape;224;p28"/>
          <p:cNvSpPr txBox="1"/>
          <p:nvPr>
            <p:ph idx="7" type="body"/>
          </p:nvPr>
        </p:nvSpPr>
        <p:spPr>
          <a:xfrm>
            <a:off x="4652168" y="3408760"/>
            <a:ext cx="1900200" cy="1107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200"/>
              <a:buNone/>
              <a:defRPr sz="1200"/>
            </a:lvl1pPr>
            <a:lvl2pPr indent="-304800" lvl="1" marL="914400" algn="l">
              <a:lnSpc>
                <a:spcPct val="100000"/>
              </a:lnSpc>
              <a:spcBef>
                <a:spcPts val="0"/>
              </a:spcBef>
              <a:spcAft>
                <a:spcPts val="0"/>
              </a:spcAft>
              <a:buClr>
                <a:schemeClr val="dk1"/>
              </a:buClr>
              <a:buSzPts val="1200"/>
              <a:buChar char="•"/>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5" name="Google Shape;225;p28"/>
          <p:cNvSpPr txBox="1"/>
          <p:nvPr>
            <p:ph idx="8" type="body"/>
          </p:nvPr>
        </p:nvSpPr>
        <p:spPr>
          <a:xfrm>
            <a:off x="6717506" y="3408760"/>
            <a:ext cx="1900200" cy="1107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200"/>
              <a:buNone/>
              <a:defRPr sz="1200"/>
            </a:lvl1pPr>
            <a:lvl2pPr indent="-304800" lvl="1" marL="914400" algn="l">
              <a:lnSpc>
                <a:spcPct val="100000"/>
              </a:lnSpc>
              <a:spcBef>
                <a:spcPts val="0"/>
              </a:spcBef>
              <a:spcAft>
                <a:spcPts val="0"/>
              </a:spcAft>
              <a:buClr>
                <a:schemeClr val="dk1"/>
              </a:buClr>
              <a:buSzPts val="1200"/>
              <a:buChar char="•"/>
              <a:defRPr sz="1200"/>
            </a:lvl2pPr>
            <a:lvl3pPr indent="-304800" lvl="2" marL="1371600" algn="l">
              <a:lnSpc>
                <a:spcPct val="100000"/>
              </a:lnSpc>
              <a:spcBef>
                <a:spcPts val="0"/>
              </a:spcBef>
              <a:spcAft>
                <a:spcPts val="0"/>
              </a:spcAft>
              <a:buClr>
                <a:schemeClr val="dk1"/>
              </a:buClr>
              <a:buSzPts val="1200"/>
              <a:buChar char="•"/>
              <a:defRPr sz="12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aptioned Images">
  <p:cSld name="Six captioned Images">
    <p:spTree>
      <p:nvGrpSpPr>
        <p:cNvPr id="226" name="Shape 226"/>
        <p:cNvGrpSpPr/>
        <p:nvPr/>
      </p:nvGrpSpPr>
      <p:grpSpPr>
        <a:xfrm>
          <a:off x="0" y="0"/>
          <a:ext cx="0" cy="0"/>
          <a:chOff x="0" y="0"/>
          <a:chExt cx="0" cy="0"/>
        </a:xfrm>
      </p:grpSpPr>
      <p:sp>
        <p:nvSpPr>
          <p:cNvPr id="227" name="Google Shape;227;p29"/>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 name="Google Shape;228;p29"/>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9" name="Google Shape;229;p29"/>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0" name="Google Shape;230;p29"/>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231" name="Google Shape;231;p29"/>
          <p:cNvSpPr/>
          <p:nvPr>
            <p:ph idx="2" type="pic"/>
          </p:nvPr>
        </p:nvSpPr>
        <p:spPr>
          <a:xfrm>
            <a:off x="3275410" y="1087041"/>
            <a:ext cx="2593200" cy="1349700"/>
          </a:xfrm>
          <a:prstGeom prst="rect">
            <a:avLst/>
          </a:prstGeom>
          <a:solidFill>
            <a:schemeClr val="lt1"/>
          </a:solidFill>
          <a:ln>
            <a:noFill/>
          </a:ln>
        </p:spPr>
      </p:sp>
      <p:sp>
        <p:nvSpPr>
          <p:cNvPr id="232" name="Google Shape;232;p29"/>
          <p:cNvSpPr/>
          <p:nvPr>
            <p:ph idx="3" type="pic"/>
          </p:nvPr>
        </p:nvSpPr>
        <p:spPr>
          <a:xfrm>
            <a:off x="6030516" y="1087042"/>
            <a:ext cx="2592000" cy="1349700"/>
          </a:xfrm>
          <a:prstGeom prst="rect">
            <a:avLst/>
          </a:prstGeom>
          <a:solidFill>
            <a:schemeClr val="lt1"/>
          </a:solidFill>
          <a:ln>
            <a:noFill/>
          </a:ln>
        </p:spPr>
      </p:sp>
      <p:sp>
        <p:nvSpPr>
          <p:cNvPr id="233" name="Google Shape;233;p29"/>
          <p:cNvSpPr/>
          <p:nvPr>
            <p:ph idx="4" type="pic"/>
          </p:nvPr>
        </p:nvSpPr>
        <p:spPr>
          <a:xfrm>
            <a:off x="521494" y="1087041"/>
            <a:ext cx="2593200" cy="1349700"/>
          </a:xfrm>
          <a:prstGeom prst="rect">
            <a:avLst/>
          </a:prstGeom>
          <a:solidFill>
            <a:schemeClr val="lt1"/>
          </a:solidFill>
          <a:ln>
            <a:noFill/>
          </a:ln>
        </p:spPr>
      </p:sp>
      <p:sp>
        <p:nvSpPr>
          <p:cNvPr id="234" name="Google Shape;234;p29"/>
          <p:cNvSpPr/>
          <p:nvPr>
            <p:ph idx="5" type="pic"/>
          </p:nvPr>
        </p:nvSpPr>
        <p:spPr>
          <a:xfrm>
            <a:off x="3275409" y="2889000"/>
            <a:ext cx="2593200" cy="1349700"/>
          </a:xfrm>
          <a:prstGeom prst="rect">
            <a:avLst/>
          </a:prstGeom>
          <a:solidFill>
            <a:schemeClr val="lt1"/>
          </a:solidFill>
          <a:ln>
            <a:noFill/>
          </a:ln>
        </p:spPr>
      </p:sp>
      <p:sp>
        <p:nvSpPr>
          <p:cNvPr id="235" name="Google Shape;235;p29"/>
          <p:cNvSpPr/>
          <p:nvPr>
            <p:ph idx="6" type="pic"/>
          </p:nvPr>
        </p:nvSpPr>
        <p:spPr>
          <a:xfrm>
            <a:off x="6030516" y="2889000"/>
            <a:ext cx="2592000" cy="1349700"/>
          </a:xfrm>
          <a:prstGeom prst="rect">
            <a:avLst/>
          </a:prstGeom>
          <a:solidFill>
            <a:schemeClr val="lt1"/>
          </a:solidFill>
          <a:ln>
            <a:noFill/>
          </a:ln>
        </p:spPr>
      </p:sp>
      <p:sp>
        <p:nvSpPr>
          <p:cNvPr id="236" name="Google Shape;236;p29"/>
          <p:cNvSpPr/>
          <p:nvPr>
            <p:ph idx="7" type="pic"/>
          </p:nvPr>
        </p:nvSpPr>
        <p:spPr>
          <a:xfrm>
            <a:off x="521494" y="2889000"/>
            <a:ext cx="2593200" cy="1349700"/>
          </a:xfrm>
          <a:prstGeom prst="rect">
            <a:avLst/>
          </a:prstGeom>
          <a:solidFill>
            <a:schemeClr val="lt1"/>
          </a:solidFill>
          <a:ln>
            <a:noFill/>
          </a:ln>
        </p:spPr>
      </p:sp>
      <p:sp>
        <p:nvSpPr>
          <p:cNvPr id="237" name="Google Shape;237;p29"/>
          <p:cNvSpPr txBox="1"/>
          <p:nvPr>
            <p:ph idx="1" type="body"/>
          </p:nvPr>
        </p:nvSpPr>
        <p:spPr>
          <a:xfrm>
            <a:off x="521494" y="4266826"/>
            <a:ext cx="2593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8" name="Google Shape;238;p29"/>
          <p:cNvSpPr txBox="1"/>
          <p:nvPr>
            <p:ph idx="8" type="body"/>
          </p:nvPr>
        </p:nvSpPr>
        <p:spPr>
          <a:xfrm>
            <a:off x="3275409" y="4266826"/>
            <a:ext cx="2593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9" name="Google Shape;239;p29"/>
          <p:cNvSpPr txBox="1"/>
          <p:nvPr>
            <p:ph idx="9" type="body"/>
          </p:nvPr>
        </p:nvSpPr>
        <p:spPr>
          <a:xfrm>
            <a:off x="6030516" y="4266826"/>
            <a:ext cx="2593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0" name="Google Shape;240;p29"/>
          <p:cNvSpPr txBox="1"/>
          <p:nvPr>
            <p:ph idx="13" type="body"/>
          </p:nvPr>
        </p:nvSpPr>
        <p:spPr>
          <a:xfrm>
            <a:off x="521494" y="2474908"/>
            <a:ext cx="2593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1" name="Google Shape;241;p29"/>
          <p:cNvSpPr txBox="1"/>
          <p:nvPr>
            <p:ph idx="14" type="body"/>
          </p:nvPr>
        </p:nvSpPr>
        <p:spPr>
          <a:xfrm>
            <a:off x="3275409" y="2474908"/>
            <a:ext cx="2593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2" name="Google Shape;242;p29"/>
          <p:cNvSpPr txBox="1"/>
          <p:nvPr>
            <p:ph idx="15" type="body"/>
          </p:nvPr>
        </p:nvSpPr>
        <p:spPr>
          <a:xfrm>
            <a:off x="6030516" y="2474908"/>
            <a:ext cx="2593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ight captioned Images">
  <p:cSld name="Eight captioned Images">
    <p:spTree>
      <p:nvGrpSpPr>
        <p:cNvPr id="243" name="Shape 243"/>
        <p:cNvGrpSpPr/>
        <p:nvPr/>
      </p:nvGrpSpPr>
      <p:grpSpPr>
        <a:xfrm>
          <a:off x="0" y="0"/>
          <a:ext cx="0" cy="0"/>
          <a:chOff x="0" y="0"/>
          <a:chExt cx="0" cy="0"/>
        </a:xfrm>
      </p:grpSpPr>
      <p:sp>
        <p:nvSpPr>
          <p:cNvPr id="244" name="Google Shape;244;p30"/>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5" name="Google Shape;245;p30"/>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 name="Google Shape;246;p30"/>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30"/>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248" name="Google Shape;248;p30"/>
          <p:cNvSpPr/>
          <p:nvPr>
            <p:ph idx="2" type="pic"/>
          </p:nvPr>
        </p:nvSpPr>
        <p:spPr>
          <a:xfrm>
            <a:off x="521495" y="1087043"/>
            <a:ext cx="1903500" cy="1349700"/>
          </a:xfrm>
          <a:prstGeom prst="rect">
            <a:avLst/>
          </a:prstGeom>
          <a:solidFill>
            <a:schemeClr val="lt1"/>
          </a:solidFill>
          <a:ln>
            <a:noFill/>
          </a:ln>
        </p:spPr>
      </p:sp>
      <p:sp>
        <p:nvSpPr>
          <p:cNvPr id="249" name="Google Shape;249;p30"/>
          <p:cNvSpPr/>
          <p:nvPr>
            <p:ph idx="3" type="pic"/>
          </p:nvPr>
        </p:nvSpPr>
        <p:spPr>
          <a:xfrm>
            <a:off x="6719005" y="1087043"/>
            <a:ext cx="1903500" cy="1349700"/>
          </a:xfrm>
          <a:prstGeom prst="rect">
            <a:avLst/>
          </a:prstGeom>
          <a:solidFill>
            <a:schemeClr val="lt1"/>
          </a:solidFill>
          <a:ln>
            <a:noFill/>
          </a:ln>
        </p:spPr>
      </p:sp>
      <p:sp>
        <p:nvSpPr>
          <p:cNvPr id="250" name="Google Shape;250;p30"/>
          <p:cNvSpPr/>
          <p:nvPr>
            <p:ph idx="4" type="pic"/>
          </p:nvPr>
        </p:nvSpPr>
        <p:spPr>
          <a:xfrm>
            <a:off x="2587538" y="1087043"/>
            <a:ext cx="1903500" cy="1349700"/>
          </a:xfrm>
          <a:prstGeom prst="rect">
            <a:avLst/>
          </a:prstGeom>
          <a:solidFill>
            <a:schemeClr val="lt1"/>
          </a:solidFill>
          <a:ln>
            <a:noFill/>
          </a:ln>
        </p:spPr>
      </p:sp>
      <p:sp>
        <p:nvSpPr>
          <p:cNvPr id="251" name="Google Shape;251;p30"/>
          <p:cNvSpPr/>
          <p:nvPr>
            <p:ph idx="5" type="pic"/>
          </p:nvPr>
        </p:nvSpPr>
        <p:spPr>
          <a:xfrm>
            <a:off x="4652963" y="1087043"/>
            <a:ext cx="1903500" cy="1349700"/>
          </a:xfrm>
          <a:prstGeom prst="rect">
            <a:avLst/>
          </a:prstGeom>
          <a:solidFill>
            <a:schemeClr val="lt1"/>
          </a:solidFill>
          <a:ln>
            <a:noFill/>
          </a:ln>
        </p:spPr>
      </p:sp>
      <p:sp>
        <p:nvSpPr>
          <p:cNvPr id="252" name="Google Shape;252;p30"/>
          <p:cNvSpPr txBox="1"/>
          <p:nvPr>
            <p:ph idx="1" type="body"/>
          </p:nvPr>
        </p:nvSpPr>
        <p:spPr>
          <a:xfrm>
            <a:off x="2586831" y="4266825"/>
            <a:ext cx="1900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3" name="Google Shape;253;p30"/>
          <p:cNvSpPr txBox="1"/>
          <p:nvPr>
            <p:ph idx="6" type="body"/>
          </p:nvPr>
        </p:nvSpPr>
        <p:spPr>
          <a:xfrm>
            <a:off x="4656225" y="4266825"/>
            <a:ext cx="1900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4" name="Google Shape;254;p30"/>
          <p:cNvSpPr txBox="1"/>
          <p:nvPr>
            <p:ph idx="7" type="body"/>
          </p:nvPr>
        </p:nvSpPr>
        <p:spPr>
          <a:xfrm>
            <a:off x="6717506" y="4266825"/>
            <a:ext cx="1900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5" name="Google Shape;255;p30"/>
          <p:cNvSpPr/>
          <p:nvPr>
            <p:ph idx="8" type="pic"/>
          </p:nvPr>
        </p:nvSpPr>
        <p:spPr>
          <a:xfrm>
            <a:off x="521494" y="2889000"/>
            <a:ext cx="1903500" cy="1349700"/>
          </a:xfrm>
          <a:prstGeom prst="rect">
            <a:avLst/>
          </a:prstGeom>
          <a:solidFill>
            <a:schemeClr val="lt1"/>
          </a:solidFill>
          <a:ln>
            <a:noFill/>
          </a:ln>
        </p:spPr>
      </p:sp>
      <p:sp>
        <p:nvSpPr>
          <p:cNvPr id="256" name="Google Shape;256;p30"/>
          <p:cNvSpPr txBox="1"/>
          <p:nvPr>
            <p:ph idx="9" type="body"/>
          </p:nvPr>
        </p:nvSpPr>
        <p:spPr>
          <a:xfrm>
            <a:off x="521494" y="2474908"/>
            <a:ext cx="1902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7" name="Google Shape;257;p30"/>
          <p:cNvSpPr txBox="1"/>
          <p:nvPr>
            <p:ph idx="13" type="body"/>
          </p:nvPr>
        </p:nvSpPr>
        <p:spPr>
          <a:xfrm>
            <a:off x="521494" y="4266826"/>
            <a:ext cx="19050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8" name="Google Shape;258;p30"/>
          <p:cNvSpPr txBox="1"/>
          <p:nvPr>
            <p:ph idx="14" type="body"/>
          </p:nvPr>
        </p:nvSpPr>
        <p:spPr>
          <a:xfrm>
            <a:off x="2586038" y="2474908"/>
            <a:ext cx="1900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9" name="Google Shape;259;p30"/>
          <p:cNvSpPr txBox="1"/>
          <p:nvPr>
            <p:ph idx="15" type="body"/>
          </p:nvPr>
        </p:nvSpPr>
        <p:spPr>
          <a:xfrm>
            <a:off x="4656225" y="2474908"/>
            <a:ext cx="1900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0" name="Google Shape;260;p30"/>
          <p:cNvSpPr txBox="1"/>
          <p:nvPr>
            <p:ph idx="16" type="body"/>
          </p:nvPr>
        </p:nvSpPr>
        <p:spPr>
          <a:xfrm>
            <a:off x="6716713" y="2474908"/>
            <a:ext cx="19002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900"/>
              <a:buNone/>
              <a:defRPr sz="900"/>
            </a:lvl1pPr>
            <a:lvl2pPr indent="-285750" lvl="1" marL="914400" algn="l">
              <a:lnSpc>
                <a:spcPct val="100000"/>
              </a:lnSpc>
              <a:spcBef>
                <a:spcPts val="0"/>
              </a:spcBef>
              <a:spcAft>
                <a:spcPts val="0"/>
              </a:spcAft>
              <a:buClr>
                <a:schemeClr val="dk1"/>
              </a:buClr>
              <a:buSzPts val="900"/>
              <a:buChar char="•"/>
              <a:defRPr sz="900"/>
            </a:lvl2pPr>
            <a:lvl3pPr indent="-285750" lvl="2" marL="1371600" algn="l">
              <a:lnSpc>
                <a:spcPct val="100000"/>
              </a:lnSpc>
              <a:spcBef>
                <a:spcPts val="0"/>
              </a:spcBef>
              <a:spcAft>
                <a:spcPts val="0"/>
              </a:spcAft>
              <a:buClr>
                <a:schemeClr val="dk1"/>
              </a:buClr>
              <a:buSzPts val="900"/>
              <a:buChar char="•"/>
              <a:defRPr sz="900"/>
            </a:lvl3pPr>
            <a:lvl4pPr indent="-304800" lvl="3" marL="1828800" algn="l">
              <a:lnSpc>
                <a:spcPct val="100000"/>
              </a:lnSpc>
              <a:spcBef>
                <a:spcPts val="0"/>
              </a:spcBef>
              <a:spcAft>
                <a:spcPts val="0"/>
              </a:spcAft>
              <a:buClr>
                <a:schemeClr val="dk1"/>
              </a:buClr>
              <a:buSzPts val="1200"/>
              <a:buChar char="•"/>
              <a:defRPr sz="1200"/>
            </a:lvl4pPr>
            <a:lvl5pPr indent="-304800" lvl="4" marL="2286000" algn="l">
              <a:lnSpc>
                <a:spcPct val="100000"/>
              </a:lnSpc>
              <a:spcBef>
                <a:spcPts val="0"/>
              </a:spcBef>
              <a:spcAft>
                <a:spcPts val="0"/>
              </a:spcAft>
              <a:buClr>
                <a:schemeClr val="dk1"/>
              </a:buClr>
              <a:buSzPts val="1200"/>
              <a:buChar char="•"/>
              <a:defRPr sz="12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61" name="Google Shape;261;p30"/>
          <p:cNvSpPr/>
          <p:nvPr>
            <p:ph idx="17" type="pic"/>
          </p:nvPr>
        </p:nvSpPr>
        <p:spPr>
          <a:xfrm>
            <a:off x="6718170" y="2889000"/>
            <a:ext cx="1903500" cy="1349700"/>
          </a:xfrm>
          <a:prstGeom prst="rect">
            <a:avLst/>
          </a:prstGeom>
          <a:solidFill>
            <a:schemeClr val="lt1"/>
          </a:solidFill>
          <a:ln>
            <a:noFill/>
          </a:ln>
        </p:spPr>
      </p:sp>
      <p:sp>
        <p:nvSpPr>
          <p:cNvPr id="262" name="Google Shape;262;p30"/>
          <p:cNvSpPr/>
          <p:nvPr>
            <p:ph idx="18" type="pic"/>
          </p:nvPr>
        </p:nvSpPr>
        <p:spPr>
          <a:xfrm>
            <a:off x="2586703" y="2889000"/>
            <a:ext cx="1903500" cy="1349700"/>
          </a:xfrm>
          <a:prstGeom prst="rect">
            <a:avLst/>
          </a:prstGeom>
          <a:solidFill>
            <a:schemeClr val="lt1"/>
          </a:solidFill>
          <a:ln>
            <a:noFill/>
          </a:ln>
        </p:spPr>
      </p:sp>
      <p:sp>
        <p:nvSpPr>
          <p:cNvPr id="263" name="Google Shape;263;p30"/>
          <p:cNvSpPr/>
          <p:nvPr>
            <p:ph idx="19" type="pic"/>
          </p:nvPr>
        </p:nvSpPr>
        <p:spPr>
          <a:xfrm>
            <a:off x="4652128" y="2889000"/>
            <a:ext cx="1903500" cy="1349700"/>
          </a:xfrm>
          <a:prstGeom prst="rect">
            <a:avLst/>
          </a:prstGeom>
          <a:solidFill>
            <a:schemeClr val="lt1"/>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lue" showMasterSp="0">
  <p:cSld name="Title Blue">
    <p:bg>
      <p:bgPr>
        <a:solidFill>
          <a:schemeClr val="accent1"/>
        </a:solidFill>
      </p:bgPr>
    </p:bg>
    <p:spTree>
      <p:nvGrpSpPr>
        <p:cNvPr id="28" name="Shape 28"/>
        <p:cNvGrpSpPr/>
        <p:nvPr/>
      </p:nvGrpSpPr>
      <p:grpSpPr>
        <a:xfrm>
          <a:off x="0" y="0"/>
          <a:ext cx="0" cy="0"/>
          <a:chOff x="0" y="0"/>
          <a:chExt cx="0" cy="0"/>
        </a:xfrm>
      </p:grpSpPr>
      <p:pic>
        <p:nvPicPr>
          <p:cNvPr id="29" name="Google Shape;29;p4"/>
          <p:cNvPicPr preferRelativeResize="0"/>
          <p:nvPr/>
        </p:nvPicPr>
        <p:blipFill rotWithShape="1">
          <a:blip r:embed="rId2">
            <a:alphaModFix/>
          </a:blip>
          <a:srcRect b="0" l="0" r="0" t="0"/>
          <a:stretch/>
        </p:blipFill>
        <p:spPr>
          <a:xfrm>
            <a:off x="1039" y="1169"/>
            <a:ext cx="9141919" cy="5141161"/>
          </a:xfrm>
          <a:prstGeom prst="rect">
            <a:avLst/>
          </a:prstGeom>
          <a:noFill/>
          <a:ln>
            <a:noFill/>
          </a:ln>
        </p:spPr>
      </p:pic>
      <p:pic>
        <p:nvPicPr>
          <p:cNvPr id="30" name="Google Shape;30;p4"/>
          <p:cNvPicPr preferRelativeResize="0"/>
          <p:nvPr/>
        </p:nvPicPr>
        <p:blipFill rotWithShape="1">
          <a:blip r:embed="rId3">
            <a:alphaModFix/>
          </a:blip>
          <a:srcRect b="0" l="27519" r="0" t="0"/>
          <a:stretch/>
        </p:blipFill>
        <p:spPr>
          <a:xfrm>
            <a:off x="1899047" y="402529"/>
            <a:ext cx="1702581" cy="299608"/>
          </a:xfrm>
          <a:prstGeom prst="rect">
            <a:avLst/>
          </a:prstGeom>
          <a:noFill/>
          <a:ln>
            <a:noFill/>
          </a:ln>
        </p:spPr>
      </p:pic>
      <p:sp>
        <p:nvSpPr>
          <p:cNvPr id="31" name="Google Shape;31;p4"/>
          <p:cNvSpPr txBox="1"/>
          <p:nvPr>
            <p:ph type="ctrTitle"/>
          </p:nvPr>
        </p:nvSpPr>
        <p:spPr>
          <a:xfrm>
            <a:off x="521494" y="1084390"/>
            <a:ext cx="6034200" cy="1506000"/>
          </a:xfrm>
          <a:prstGeom prst="rect">
            <a:avLst/>
          </a:prstGeom>
          <a:noFill/>
          <a:ln>
            <a:noFill/>
          </a:ln>
        </p:spPr>
        <p:txBody>
          <a:bodyPr anchorCtr="0" anchor="b" bIns="0" lIns="0" spcFirstLastPara="1" rIns="0" wrap="square" tIns="0">
            <a:noAutofit/>
          </a:bodyPr>
          <a:lstStyle>
            <a:lvl1pPr lvl="0" algn="l">
              <a:lnSpc>
                <a:spcPct val="92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 name="Google Shape;32;p4"/>
          <p:cNvSpPr txBox="1"/>
          <p:nvPr>
            <p:ph idx="1" type="subTitle"/>
          </p:nvPr>
        </p:nvSpPr>
        <p:spPr>
          <a:xfrm>
            <a:off x="521494" y="2841780"/>
            <a:ext cx="6034200" cy="810000"/>
          </a:xfrm>
          <a:prstGeom prst="rect">
            <a:avLst/>
          </a:prstGeom>
          <a:noFill/>
          <a:ln>
            <a:noFill/>
          </a:ln>
        </p:spPr>
        <p:txBody>
          <a:bodyPr anchorCtr="0" anchor="t" bIns="0" lIns="0" spcFirstLastPara="1" rIns="0" wrap="square" tIns="0">
            <a:noAutofit/>
          </a:bodyPr>
          <a:lstStyle>
            <a:lvl1pPr lvl="0" algn="l">
              <a:lnSpc>
                <a:spcPct val="92000"/>
              </a:lnSpc>
              <a:spcBef>
                <a:spcPts val="500"/>
              </a:spcBef>
              <a:spcAft>
                <a:spcPts val="0"/>
              </a:spcAft>
              <a:buClr>
                <a:schemeClr val="lt1"/>
              </a:buClr>
              <a:buSzPts val="2000"/>
              <a:buNone/>
              <a:defRPr b="1" sz="2000">
                <a:solidFill>
                  <a:schemeClr val="lt1"/>
                </a:solidFill>
              </a:defRPr>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300"/>
              </a:spcBef>
              <a:spcAft>
                <a:spcPts val="0"/>
              </a:spcAft>
              <a:buClr>
                <a:schemeClr val="dk1"/>
              </a:buClr>
              <a:buSzPts val="1200"/>
              <a:buNone/>
              <a:defRPr sz="1200"/>
            </a:lvl4pPr>
            <a:lvl5pPr lvl="4" algn="ctr">
              <a:lnSpc>
                <a:spcPct val="100000"/>
              </a:lnSpc>
              <a:spcBef>
                <a:spcPts val="3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33" name="Google Shape;33;p4"/>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 name="Google Shape;34;p4"/>
          <p:cNvSpPr txBox="1"/>
          <p:nvPr>
            <p:ph idx="3" type="body"/>
          </p:nvPr>
        </p:nvSpPr>
        <p:spPr>
          <a:xfrm>
            <a:off x="521494" y="4596975"/>
            <a:ext cx="3969600" cy="18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35" name="Google Shape;35;p4"/>
          <p:cNvPicPr preferRelativeResize="0"/>
          <p:nvPr/>
        </p:nvPicPr>
        <p:blipFill rotWithShape="1">
          <a:blip r:embed="rId4">
            <a:alphaModFix/>
          </a:blip>
          <a:srcRect b="0" l="0" r="0" t="0"/>
          <a:stretch/>
        </p:blipFill>
        <p:spPr>
          <a:xfrm>
            <a:off x="473353" y="269003"/>
            <a:ext cx="1330365" cy="547552"/>
          </a:xfrm>
          <a:prstGeom prst="rect">
            <a:avLst/>
          </a:prstGeom>
          <a:noFill/>
          <a:ln>
            <a:noFill/>
          </a:ln>
        </p:spPr>
      </p:pic>
    </p:spTree>
  </p:cSld>
  <p:clrMapOvr>
    <a:masterClrMapping/>
  </p:clrMapOvr>
  <p:extLst>
    <p:ext uri="{DCECCB84-F9BA-43D5-87BE-67443E8EF086}">
      <p15:sldGuideLst>
        <p15:guide id="1" pos="5329">
          <p15:clr>
            <a:srgbClr val="A4A3A4"/>
          </p15:clr>
        </p15:guide>
        <p15:guide id="2" orient="horz" pos="2386">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elve captioned Images">
  <p:cSld name="Twelve captioned Images">
    <p:spTree>
      <p:nvGrpSpPr>
        <p:cNvPr id="264" name="Shape 264"/>
        <p:cNvGrpSpPr/>
        <p:nvPr/>
      </p:nvGrpSpPr>
      <p:grpSpPr>
        <a:xfrm>
          <a:off x="0" y="0"/>
          <a:ext cx="0" cy="0"/>
          <a:chOff x="0" y="0"/>
          <a:chExt cx="0" cy="0"/>
        </a:xfrm>
      </p:grpSpPr>
      <p:sp>
        <p:nvSpPr>
          <p:cNvPr id="265" name="Google Shape;265;p31"/>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6" name="Google Shape;266;p31"/>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7" name="Google Shape;267;p31"/>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8" name="Google Shape;268;p31"/>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269" name="Google Shape;269;p31"/>
          <p:cNvSpPr/>
          <p:nvPr>
            <p:ph idx="2" type="pic"/>
          </p:nvPr>
        </p:nvSpPr>
        <p:spPr>
          <a:xfrm>
            <a:off x="3275410" y="1087042"/>
            <a:ext cx="1215600" cy="1269000"/>
          </a:xfrm>
          <a:prstGeom prst="rect">
            <a:avLst/>
          </a:prstGeom>
          <a:solidFill>
            <a:schemeClr val="lt1"/>
          </a:solidFill>
          <a:ln>
            <a:noFill/>
          </a:ln>
        </p:spPr>
      </p:sp>
      <p:sp>
        <p:nvSpPr>
          <p:cNvPr id="270" name="Google Shape;270;p31"/>
          <p:cNvSpPr/>
          <p:nvPr>
            <p:ph idx="3" type="pic"/>
          </p:nvPr>
        </p:nvSpPr>
        <p:spPr>
          <a:xfrm>
            <a:off x="7405686" y="1087042"/>
            <a:ext cx="1216800" cy="1269000"/>
          </a:xfrm>
          <a:prstGeom prst="rect">
            <a:avLst/>
          </a:prstGeom>
          <a:solidFill>
            <a:schemeClr val="lt1"/>
          </a:solidFill>
          <a:ln>
            <a:noFill/>
          </a:ln>
        </p:spPr>
      </p:sp>
      <p:sp>
        <p:nvSpPr>
          <p:cNvPr id="271" name="Google Shape;271;p31"/>
          <p:cNvSpPr/>
          <p:nvPr>
            <p:ph idx="4" type="pic"/>
          </p:nvPr>
        </p:nvSpPr>
        <p:spPr>
          <a:xfrm>
            <a:off x="521495" y="1087042"/>
            <a:ext cx="1215600" cy="1269000"/>
          </a:xfrm>
          <a:prstGeom prst="rect">
            <a:avLst/>
          </a:prstGeom>
          <a:solidFill>
            <a:schemeClr val="lt1"/>
          </a:solidFill>
          <a:ln>
            <a:noFill/>
          </a:ln>
        </p:spPr>
      </p:sp>
      <p:sp>
        <p:nvSpPr>
          <p:cNvPr id="272" name="Google Shape;272;p31"/>
          <p:cNvSpPr/>
          <p:nvPr>
            <p:ph idx="5" type="pic"/>
          </p:nvPr>
        </p:nvSpPr>
        <p:spPr>
          <a:xfrm>
            <a:off x="3275409" y="2888999"/>
            <a:ext cx="1215600" cy="1269000"/>
          </a:xfrm>
          <a:prstGeom prst="rect">
            <a:avLst/>
          </a:prstGeom>
          <a:solidFill>
            <a:schemeClr val="lt1"/>
          </a:solidFill>
          <a:ln>
            <a:noFill/>
          </a:ln>
        </p:spPr>
      </p:sp>
      <p:sp>
        <p:nvSpPr>
          <p:cNvPr id="273" name="Google Shape;273;p31"/>
          <p:cNvSpPr/>
          <p:nvPr>
            <p:ph idx="6" type="pic"/>
          </p:nvPr>
        </p:nvSpPr>
        <p:spPr>
          <a:xfrm>
            <a:off x="6030516" y="2889000"/>
            <a:ext cx="1214400" cy="1269000"/>
          </a:xfrm>
          <a:prstGeom prst="rect">
            <a:avLst/>
          </a:prstGeom>
          <a:solidFill>
            <a:schemeClr val="lt1"/>
          </a:solidFill>
          <a:ln>
            <a:noFill/>
          </a:ln>
        </p:spPr>
      </p:sp>
      <p:sp>
        <p:nvSpPr>
          <p:cNvPr id="274" name="Google Shape;274;p31"/>
          <p:cNvSpPr/>
          <p:nvPr>
            <p:ph idx="7" type="pic"/>
          </p:nvPr>
        </p:nvSpPr>
        <p:spPr>
          <a:xfrm>
            <a:off x="521495" y="2888999"/>
            <a:ext cx="1215600" cy="1269000"/>
          </a:xfrm>
          <a:prstGeom prst="rect">
            <a:avLst/>
          </a:prstGeom>
          <a:solidFill>
            <a:schemeClr val="lt1"/>
          </a:solidFill>
          <a:ln>
            <a:noFill/>
          </a:ln>
        </p:spPr>
      </p:sp>
      <p:sp>
        <p:nvSpPr>
          <p:cNvPr id="275" name="Google Shape;275;p31"/>
          <p:cNvSpPr txBox="1"/>
          <p:nvPr>
            <p:ph idx="1" type="body"/>
          </p:nvPr>
        </p:nvSpPr>
        <p:spPr>
          <a:xfrm>
            <a:off x="521495" y="4191930"/>
            <a:ext cx="1215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6" name="Google Shape;276;p31"/>
          <p:cNvSpPr txBox="1"/>
          <p:nvPr>
            <p:ph idx="8" type="body"/>
          </p:nvPr>
        </p:nvSpPr>
        <p:spPr>
          <a:xfrm>
            <a:off x="3275409" y="4191930"/>
            <a:ext cx="1215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7" name="Google Shape;277;p31"/>
          <p:cNvSpPr txBox="1"/>
          <p:nvPr>
            <p:ph idx="9" type="body"/>
          </p:nvPr>
        </p:nvSpPr>
        <p:spPr>
          <a:xfrm>
            <a:off x="6030516" y="4191930"/>
            <a:ext cx="12150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8" name="Google Shape;278;p31"/>
          <p:cNvSpPr txBox="1"/>
          <p:nvPr>
            <p:ph idx="13" type="body"/>
          </p:nvPr>
        </p:nvSpPr>
        <p:spPr>
          <a:xfrm>
            <a:off x="521495" y="2403543"/>
            <a:ext cx="1215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79" name="Google Shape;279;p31"/>
          <p:cNvSpPr txBox="1"/>
          <p:nvPr>
            <p:ph idx="14" type="body"/>
          </p:nvPr>
        </p:nvSpPr>
        <p:spPr>
          <a:xfrm>
            <a:off x="3275409" y="2403543"/>
            <a:ext cx="1215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0" name="Google Shape;280;p31"/>
          <p:cNvSpPr txBox="1"/>
          <p:nvPr>
            <p:ph idx="15" type="body"/>
          </p:nvPr>
        </p:nvSpPr>
        <p:spPr>
          <a:xfrm>
            <a:off x="7406319" y="2403543"/>
            <a:ext cx="12174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1" name="Google Shape;281;p31"/>
          <p:cNvSpPr/>
          <p:nvPr>
            <p:ph idx="16" type="pic"/>
          </p:nvPr>
        </p:nvSpPr>
        <p:spPr>
          <a:xfrm>
            <a:off x="1899047" y="1087042"/>
            <a:ext cx="1215600" cy="1269000"/>
          </a:xfrm>
          <a:prstGeom prst="rect">
            <a:avLst/>
          </a:prstGeom>
          <a:solidFill>
            <a:schemeClr val="lt1"/>
          </a:solidFill>
          <a:ln>
            <a:noFill/>
          </a:ln>
        </p:spPr>
      </p:sp>
      <p:sp>
        <p:nvSpPr>
          <p:cNvPr id="282" name="Google Shape;282;p31"/>
          <p:cNvSpPr txBox="1"/>
          <p:nvPr>
            <p:ph idx="17" type="body"/>
          </p:nvPr>
        </p:nvSpPr>
        <p:spPr>
          <a:xfrm>
            <a:off x="1899047" y="2403543"/>
            <a:ext cx="1215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3" name="Google Shape;283;p31"/>
          <p:cNvSpPr/>
          <p:nvPr>
            <p:ph idx="18" type="pic"/>
          </p:nvPr>
        </p:nvSpPr>
        <p:spPr>
          <a:xfrm>
            <a:off x="4651772" y="1087042"/>
            <a:ext cx="1216800" cy="1269000"/>
          </a:xfrm>
          <a:prstGeom prst="rect">
            <a:avLst/>
          </a:prstGeom>
          <a:solidFill>
            <a:schemeClr val="lt1"/>
          </a:solidFill>
          <a:ln>
            <a:noFill/>
          </a:ln>
        </p:spPr>
      </p:sp>
      <p:sp>
        <p:nvSpPr>
          <p:cNvPr id="284" name="Google Shape;284;p31"/>
          <p:cNvSpPr txBox="1"/>
          <p:nvPr>
            <p:ph idx="19" type="body"/>
          </p:nvPr>
        </p:nvSpPr>
        <p:spPr>
          <a:xfrm>
            <a:off x="4651772" y="2403543"/>
            <a:ext cx="12168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31"/>
          <p:cNvSpPr/>
          <p:nvPr>
            <p:ph idx="20" type="pic"/>
          </p:nvPr>
        </p:nvSpPr>
        <p:spPr>
          <a:xfrm>
            <a:off x="6030516" y="1087042"/>
            <a:ext cx="1214400" cy="1269000"/>
          </a:xfrm>
          <a:prstGeom prst="rect">
            <a:avLst/>
          </a:prstGeom>
          <a:solidFill>
            <a:schemeClr val="lt1"/>
          </a:solidFill>
          <a:ln>
            <a:noFill/>
          </a:ln>
        </p:spPr>
      </p:sp>
      <p:sp>
        <p:nvSpPr>
          <p:cNvPr id="286" name="Google Shape;286;p31"/>
          <p:cNvSpPr txBox="1"/>
          <p:nvPr>
            <p:ph idx="21" type="body"/>
          </p:nvPr>
        </p:nvSpPr>
        <p:spPr>
          <a:xfrm>
            <a:off x="6030516" y="2403543"/>
            <a:ext cx="12150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7" name="Google Shape;287;p31"/>
          <p:cNvSpPr/>
          <p:nvPr>
            <p:ph idx="22" type="pic"/>
          </p:nvPr>
        </p:nvSpPr>
        <p:spPr>
          <a:xfrm>
            <a:off x="1899047" y="2888999"/>
            <a:ext cx="1215600" cy="1269000"/>
          </a:xfrm>
          <a:prstGeom prst="rect">
            <a:avLst/>
          </a:prstGeom>
          <a:solidFill>
            <a:schemeClr val="lt1"/>
          </a:solidFill>
          <a:ln>
            <a:noFill/>
          </a:ln>
        </p:spPr>
      </p:sp>
      <p:sp>
        <p:nvSpPr>
          <p:cNvPr id="288" name="Google Shape;288;p31"/>
          <p:cNvSpPr txBox="1"/>
          <p:nvPr>
            <p:ph idx="23" type="body"/>
          </p:nvPr>
        </p:nvSpPr>
        <p:spPr>
          <a:xfrm>
            <a:off x="1899047" y="4191930"/>
            <a:ext cx="1215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9" name="Google Shape;289;p31"/>
          <p:cNvSpPr/>
          <p:nvPr>
            <p:ph idx="24" type="pic"/>
          </p:nvPr>
        </p:nvSpPr>
        <p:spPr>
          <a:xfrm>
            <a:off x="4652963" y="2888999"/>
            <a:ext cx="1215600" cy="1269000"/>
          </a:xfrm>
          <a:prstGeom prst="rect">
            <a:avLst/>
          </a:prstGeom>
          <a:solidFill>
            <a:schemeClr val="lt1"/>
          </a:solidFill>
          <a:ln>
            <a:noFill/>
          </a:ln>
        </p:spPr>
      </p:sp>
      <p:sp>
        <p:nvSpPr>
          <p:cNvPr id="290" name="Google Shape;290;p31"/>
          <p:cNvSpPr txBox="1"/>
          <p:nvPr>
            <p:ph idx="25" type="body"/>
          </p:nvPr>
        </p:nvSpPr>
        <p:spPr>
          <a:xfrm>
            <a:off x="4652963" y="4191930"/>
            <a:ext cx="12156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1" name="Google Shape;291;p31"/>
          <p:cNvSpPr/>
          <p:nvPr>
            <p:ph idx="26" type="pic"/>
          </p:nvPr>
        </p:nvSpPr>
        <p:spPr>
          <a:xfrm>
            <a:off x="7405127" y="2889000"/>
            <a:ext cx="1217400" cy="1269000"/>
          </a:xfrm>
          <a:prstGeom prst="rect">
            <a:avLst/>
          </a:prstGeom>
          <a:solidFill>
            <a:schemeClr val="lt1"/>
          </a:solidFill>
          <a:ln>
            <a:noFill/>
          </a:ln>
        </p:spPr>
      </p:sp>
      <p:sp>
        <p:nvSpPr>
          <p:cNvPr id="292" name="Google Shape;292;p31"/>
          <p:cNvSpPr txBox="1"/>
          <p:nvPr>
            <p:ph idx="27" type="body"/>
          </p:nvPr>
        </p:nvSpPr>
        <p:spPr>
          <a:xfrm>
            <a:off x="7405760" y="4191930"/>
            <a:ext cx="1218000" cy="2493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800"/>
              <a:buNone/>
              <a:defRPr sz="800"/>
            </a:lvl1pPr>
            <a:lvl2pPr indent="-279400" lvl="1" marL="914400" algn="l">
              <a:lnSpc>
                <a:spcPct val="100000"/>
              </a:lnSpc>
              <a:spcBef>
                <a:spcPts val="0"/>
              </a:spcBef>
              <a:spcAft>
                <a:spcPts val="0"/>
              </a:spcAft>
              <a:buClr>
                <a:schemeClr val="dk1"/>
              </a:buClr>
              <a:buSzPts val="800"/>
              <a:buChar char="•"/>
              <a:defRPr sz="800"/>
            </a:lvl2pPr>
            <a:lvl3pPr indent="-285750" lvl="2" marL="1371600" algn="l">
              <a:lnSpc>
                <a:spcPct val="100000"/>
              </a:lnSpc>
              <a:spcBef>
                <a:spcPts val="0"/>
              </a:spcBef>
              <a:spcAft>
                <a:spcPts val="0"/>
              </a:spcAft>
              <a:buClr>
                <a:schemeClr val="dk1"/>
              </a:buClr>
              <a:buSzPts val="900"/>
              <a:buChar char="•"/>
              <a:defRPr sz="900"/>
            </a:lvl3pPr>
            <a:lvl4pPr indent="-285750" lvl="3" marL="1828800" algn="l">
              <a:lnSpc>
                <a:spcPct val="100000"/>
              </a:lnSpc>
              <a:spcBef>
                <a:spcPts val="0"/>
              </a:spcBef>
              <a:spcAft>
                <a:spcPts val="0"/>
              </a:spcAft>
              <a:buClr>
                <a:schemeClr val="dk1"/>
              </a:buClr>
              <a:buSzPts val="900"/>
              <a:buChar char="•"/>
              <a:defRPr sz="900"/>
            </a:lvl4pPr>
            <a:lvl5pPr indent="-285750" lvl="4" marL="2286000" algn="l">
              <a:lnSpc>
                <a:spcPct val="100000"/>
              </a:lnSpc>
              <a:spcBef>
                <a:spcPts val="0"/>
              </a:spcBef>
              <a:spcAft>
                <a:spcPts val="0"/>
              </a:spcAft>
              <a:buClr>
                <a:schemeClr val="dk1"/>
              </a:buClr>
              <a:buSzPts val="900"/>
              <a:buChar char="•"/>
              <a:defRPr sz="900"/>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full sized Images">
  <p:cSld name="Two full sized Images">
    <p:spTree>
      <p:nvGrpSpPr>
        <p:cNvPr id="293" name="Shape 293"/>
        <p:cNvGrpSpPr/>
        <p:nvPr/>
      </p:nvGrpSpPr>
      <p:grpSpPr>
        <a:xfrm>
          <a:off x="0" y="0"/>
          <a:ext cx="0" cy="0"/>
          <a:chOff x="0" y="0"/>
          <a:chExt cx="0" cy="0"/>
        </a:xfrm>
      </p:grpSpPr>
      <p:sp>
        <p:nvSpPr>
          <p:cNvPr id="294" name="Google Shape;294;p32"/>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5" name="Google Shape;295;p32"/>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32"/>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297" name="Google Shape;297;p32"/>
          <p:cNvSpPr/>
          <p:nvPr>
            <p:ph idx="2" type="pic"/>
          </p:nvPr>
        </p:nvSpPr>
        <p:spPr>
          <a:xfrm>
            <a:off x="4652961" y="0"/>
            <a:ext cx="4491000" cy="5143500"/>
          </a:xfrm>
          <a:prstGeom prst="rect">
            <a:avLst/>
          </a:prstGeom>
          <a:solidFill>
            <a:schemeClr val="lt1"/>
          </a:solidFill>
          <a:ln>
            <a:noFill/>
          </a:ln>
        </p:spPr>
      </p:sp>
      <p:sp>
        <p:nvSpPr>
          <p:cNvPr id="298" name="Google Shape;298;p32"/>
          <p:cNvSpPr/>
          <p:nvPr>
            <p:ph idx="3" type="pic"/>
          </p:nvPr>
        </p:nvSpPr>
        <p:spPr>
          <a:xfrm>
            <a:off x="0" y="1"/>
            <a:ext cx="4491000" cy="5143500"/>
          </a:xfrm>
          <a:prstGeom prst="rect">
            <a:avLst/>
          </a:prstGeom>
          <a:solidFill>
            <a:schemeClr val="l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sized Image">
  <p:cSld name="Full sized Image">
    <p:spTree>
      <p:nvGrpSpPr>
        <p:cNvPr id="299" name="Shape 299"/>
        <p:cNvGrpSpPr/>
        <p:nvPr/>
      </p:nvGrpSpPr>
      <p:grpSpPr>
        <a:xfrm>
          <a:off x="0" y="0"/>
          <a:ext cx="0" cy="0"/>
          <a:chOff x="0" y="0"/>
          <a:chExt cx="0" cy="0"/>
        </a:xfrm>
      </p:grpSpPr>
      <p:sp>
        <p:nvSpPr>
          <p:cNvPr id="300" name="Google Shape;300;p33"/>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1" name="Google Shape;301;p33"/>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2" name="Google Shape;302;p33"/>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
        <p:nvSpPr>
          <p:cNvPr id="303" name="Google Shape;303;p33"/>
          <p:cNvSpPr/>
          <p:nvPr>
            <p:ph idx="2" type="pic"/>
          </p:nvPr>
        </p:nvSpPr>
        <p:spPr>
          <a:xfrm>
            <a:off x="0" y="1"/>
            <a:ext cx="9144000" cy="5143500"/>
          </a:xfrm>
          <a:prstGeom prst="rect">
            <a:avLst/>
          </a:prstGeom>
          <a:solidFill>
            <a:schemeClr val="lt1"/>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type="titleOnly">
  <p:cSld name="TITLE_ONLY">
    <p:spTree>
      <p:nvGrpSpPr>
        <p:cNvPr id="304" name="Shape 304"/>
        <p:cNvGrpSpPr/>
        <p:nvPr/>
      </p:nvGrpSpPr>
      <p:grpSpPr>
        <a:xfrm>
          <a:off x="0" y="0"/>
          <a:ext cx="0" cy="0"/>
          <a:chOff x="0" y="0"/>
          <a:chExt cx="0" cy="0"/>
        </a:xfrm>
      </p:grpSpPr>
      <p:sp>
        <p:nvSpPr>
          <p:cNvPr id="305" name="Google Shape;305;p34"/>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dk1"/>
              </a:buClr>
              <a:buSzPts val="2000"/>
              <a:buFont typeface="Arial"/>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6" name="Google Shape;306;p34"/>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7" name="Google Shape;307;p34"/>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8" name="Google Shape;308;p34"/>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9" name="Shape 309"/>
        <p:cNvGrpSpPr/>
        <p:nvPr/>
      </p:nvGrpSpPr>
      <p:grpSpPr>
        <a:xfrm>
          <a:off x="0" y="0"/>
          <a:ext cx="0" cy="0"/>
          <a:chOff x="0" y="0"/>
          <a:chExt cx="0" cy="0"/>
        </a:xfrm>
      </p:grpSpPr>
      <p:sp>
        <p:nvSpPr>
          <p:cNvPr id="310" name="Google Shape;310;p35"/>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1" name="Google Shape;311;p35"/>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2" name="Google Shape;312;p35"/>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ark Blue" showMasterSp="0">
  <p:cSld name="Title Dark Blue">
    <p:bg>
      <p:bgPr>
        <a:solidFill>
          <a:srgbClr val="000973"/>
        </a:solidFill>
      </p:bgPr>
    </p:bg>
    <p:spTree>
      <p:nvGrpSpPr>
        <p:cNvPr id="36" name="Shape 36"/>
        <p:cNvGrpSpPr/>
        <p:nvPr/>
      </p:nvGrpSpPr>
      <p:grpSpPr>
        <a:xfrm>
          <a:off x="0" y="0"/>
          <a:ext cx="0" cy="0"/>
          <a:chOff x="0" y="0"/>
          <a:chExt cx="0" cy="0"/>
        </a:xfrm>
      </p:grpSpPr>
      <p:pic>
        <p:nvPicPr>
          <p:cNvPr id="37" name="Google Shape;37;p5"/>
          <p:cNvPicPr preferRelativeResize="0"/>
          <p:nvPr/>
        </p:nvPicPr>
        <p:blipFill rotWithShape="1">
          <a:blip r:embed="rId2">
            <a:alphaModFix/>
          </a:blip>
          <a:srcRect b="0" l="0" r="0" t="0"/>
          <a:stretch/>
        </p:blipFill>
        <p:spPr>
          <a:xfrm>
            <a:off x="1038" y="1461"/>
            <a:ext cx="9142960" cy="5141747"/>
          </a:xfrm>
          <a:prstGeom prst="rect">
            <a:avLst/>
          </a:prstGeom>
          <a:noFill/>
          <a:ln>
            <a:noFill/>
          </a:ln>
        </p:spPr>
      </p:pic>
      <p:sp>
        <p:nvSpPr>
          <p:cNvPr id="38" name="Google Shape;38;p5"/>
          <p:cNvSpPr txBox="1"/>
          <p:nvPr>
            <p:ph type="ctrTitle"/>
          </p:nvPr>
        </p:nvSpPr>
        <p:spPr>
          <a:xfrm>
            <a:off x="521494" y="1084098"/>
            <a:ext cx="6034200" cy="1506300"/>
          </a:xfrm>
          <a:prstGeom prst="rect">
            <a:avLst/>
          </a:prstGeom>
          <a:noFill/>
          <a:ln>
            <a:noFill/>
          </a:ln>
        </p:spPr>
        <p:txBody>
          <a:bodyPr anchorCtr="0" anchor="b" bIns="0" lIns="0" spcFirstLastPara="1" rIns="0" wrap="square" tIns="0">
            <a:noAutofit/>
          </a:bodyPr>
          <a:lstStyle>
            <a:lvl1pPr lvl="0" algn="l">
              <a:lnSpc>
                <a:spcPct val="92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9" name="Google Shape;39;p5"/>
          <p:cNvSpPr txBox="1"/>
          <p:nvPr>
            <p:ph idx="1" type="subTitle"/>
          </p:nvPr>
        </p:nvSpPr>
        <p:spPr>
          <a:xfrm>
            <a:off x="521494" y="2841780"/>
            <a:ext cx="6034200" cy="810000"/>
          </a:xfrm>
          <a:prstGeom prst="rect">
            <a:avLst/>
          </a:prstGeom>
          <a:noFill/>
          <a:ln>
            <a:noFill/>
          </a:ln>
        </p:spPr>
        <p:txBody>
          <a:bodyPr anchorCtr="0" anchor="t" bIns="0" lIns="0" spcFirstLastPara="1" rIns="0" wrap="square" tIns="0">
            <a:noAutofit/>
          </a:bodyPr>
          <a:lstStyle>
            <a:lvl1pPr lvl="0" algn="l">
              <a:lnSpc>
                <a:spcPct val="92000"/>
              </a:lnSpc>
              <a:spcBef>
                <a:spcPts val="500"/>
              </a:spcBef>
              <a:spcAft>
                <a:spcPts val="0"/>
              </a:spcAft>
              <a:buClr>
                <a:schemeClr val="lt1"/>
              </a:buClr>
              <a:buSzPts val="2000"/>
              <a:buNone/>
              <a:defRPr b="1" sz="2000">
                <a:solidFill>
                  <a:schemeClr val="lt1"/>
                </a:solidFill>
              </a:defRPr>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300"/>
              </a:spcBef>
              <a:spcAft>
                <a:spcPts val="0"/>
              </a:spcAft>
              <a:buClr>
                <a:schemeClr val="dk1"/>
              </a:buClr>
              <a:buSzPts val="1200"/>
              <a:buNone/>
              <a:defRPr sz="1200"/>
            </a:lvl4pPr>
            <a:lvl5pPr lvl="4" algn="ctr">
              <a:lnSpc>
                <a:spcPct val="100000"/>
              </a:lnSpc>
              <a:spcBef>
                <a:spcPts val="3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0" name="Google Shape;40;p5"/>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1" name="Google Shape;41;p5"/>
          <p:cNvSpPr txBox="1"/>
          <p:nvPr>
            <p:ph idx="3" type="body"/>
          </p:nvPr>
        </p:nvSpPr>
        <p:spPr>
          <a:xfrm>
            <a:off x="521494" y="4596975"/>
            <a:ext cx="3969600" cy="18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42" name="Google Shape;42;p5"/>
          <p:cNvPicPr preferRelativeResize="0"/>
          <p:nvPr/>
        </p:nvPicPr>
        <p:blipFill rotWithShape="1">
          <a:blip r:embed="rId3">
            <a:alphaModFix/>
          </a:blip>
          <a:srcRect b="0" l="0" r="0" t="0"/>
          <a:stretch/>
        </p:blipFill>
        <p:spPr>
          <a:xfrm>
            <a:off x="473353" y="269003"/>
            <a:ext cx="1330365" cy="547552"/>
          </a:xfrm>
          <a:prstGeom prst="rect">
            <a:avLst/>
          </a:prstGeom>
          <a:noFill/>
          <a:ln>
            <a:noFill/>
          </a:ln>
        </p:spPr>
      </p:pic>
      <p:pic>
        <p:nvPicPr>
          <p:cNvPr id="43" name="Google Shape;43;p5"/>
          <p:cNvPicPr preferRelativeResize="0"/>
          <p:nvPr/>
        </p:nvPicPr>
        <p:blipFill rotWithShape="1">
          <a:blip r:embed="rId4">
            <a:alphaModFix/>
          </a:blip>
          <a:srcRect b="0" l="27519" r="0" t="0"/>
          <a:stretch/>
        </p:blipFill>
        <p:spPr>
          <a:xfrm>
            <a:off x="1899047" y="402529"/>
            <a:ext cx="1702581" cy="299608"/>
          </a:xfrm>
          <a:prstGeom prst="rect">
            <a:avLst/>
          </a:prstGeom>
          <a:noFill/>
          <a:ln>
            <a:noFill/>
          </a:ln>
        </p:spPr>
      </p:pic>
    </p:spTree>
  </p:cSld>
  <p:clrMapOvr>
    <a:masterClrMapping/>
  </p:clrMapOvr>
  <p:extLst>
    <p:ext uri="{DCECCB84-F9BA-43D5-87BE-67443E8EF086}">
      <p15:sldGuideLst>
        <p15:guide id="1" pos="5329">
          <p15:clr>
            <a:srgbClr val="A4A3A4"/>
          </p15:clr>
        </p15:guide>
        <p15:guide id="2" orient="horz" pos="238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Red" showMasterSp="0">
  <p:cSld name="Title Red">
    <p:bg>
      <p:bgPr>
        <a:solidFill>
          <a:schemeClr val="accent3"/>
        </a:solidFill>
      </p:bgPr>
    </p:bg>
    <p:spTree>
      <p:nvGrpSpPr>
        <p:cNvPr id="44" name="Shape 44"/>
        <p:cNvGrpSpPr/>
        <p:nvPr/>
      </p:nvGrpSpPr>
      <p:grpSpPr>
        <a:xfrm>
          <a:off x="0" y="0"/>
          <a:ext cx="0" cy="0"/>
          <a:chOff x="0" y="0"/>
          <a:chExt cx="0" cy="0"/>
        </a:xfrm>
      </p:grpSpPr>
      <p:pic>
        <p:nvPicPr>
          <p:cNvPr id="45" name="Google Shape;45;p6"/>
          <p:cNvPicPr preferRelativeResize="0"/>
          <p:nvPr/>
        </p:nvPicPr>
        <p:blipFill rotWithShape="1">
          <a:blip r:embed="rId2">
            <a:alphaModFix/>
          </a:blip>
          <a:srcRect b="0" l="0" r="0" t="0"/>
          <a:stretch/>
        </p:blipFill>
        <p:spPr>
          <a:xfrm>
            <a:off x="1038" y="1461"/>
            <a:ext cx="9142960" cy="5141747"/>
          </a:xfrm>
          <a:prstGeom prst="rect">
            <a:avLst/>
          </a:prstGeom>
          <a:noFill/>
          <a:ln>
            <a:noFill/>
          </a:ln>
        </p:spPr>
      </p:pic>
      <p:sp>
        <p:nvSpPr>
          <p:cNvPr id="46" name="Google Shape;46;p6"/>
          <p:cNvSpPr txBox="1"/>
          <p:nvPr>
            <p:ph type="ctrTitle"/>
          </p:nvPr>
        </p:nvSpPr>
        <p:spPr>
          <a:xfrm>
            <a:off x="521494" y="1084098"/>
            <a:ext cx="6034200" cy="1506300"/>
          </a:xfrm>
          <a:prstGeom prst="rect">
            <a:avLst/>
          </a:prstGeom>
          <a:noFill/>
          <a:ln>
            <a:noFill/>
          </a:ln>
        </p:spPr>
        <p:txBody>
          <a:bodyPr anchorCtr="0" anchor="b" bIns="0" lIns="0" spcFirstLastPara="1" rIns="0" wrap="square" tIns="0">
            <a:noAutofit/>
          </a:bodyPr>
          <a:lstStyle>
            <a:lvl1pPr lvl="0" algn="l">
              <a:lnSpc>
                <a:spcPct val="92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7" name="Google Shape;47;p6"/>
          <p:cNvSpPr txBox="1"/>
          <p:nvPr>
            <p:ph idx="1" type="subTitle"/>
          </p:nvPr>
        </p:nvSpPr>
        <p:spPr>
          <a:xfrm>
            <a:off x="521494" y="2841780"/>
            <a:ext cx="6034200" cy="810000"/>
          </a:xfrm>
          <a:prstGeom prst="rect">
            <a:avLst/>
          </a:prstGeom>
          <a:noFill/>
          <a:ln>
            <a:noFill/>
          </a:ln>
        </p:spPr>
        <p:txBody>
          <a:bodyPr anchorCtr="0" anchor="t" bIns="0" lIns="0" spcFirstLastPara="1" rIns="0" wrap="square" tIns="0">
            <a:noAutofit/>
          </a:bodyPr>
          <a:lstStyle>
            <a:lvl1pPr lvl="0" algn="l">
              <a:lnSpc>
                <a:spcPct val="92000"/>
              </a:lnSpc>
              <a:spcBef>
                <a:spcPts val="500"/>
              </a:spcBef>
              <a:spcAft>
                <a:spcPts val="0"/>
              </a:spcAft>
              <a:buClr>
                <a:schemeClr val="lt1"/>
              </a:buClr>
              <a:buSzPts val="2000"/>
              <a:buNone/>
              <a:defRPr b="1" sz="2000">
                <a:solidFill>
                  <a:schemeClr val="lt1"/>
                </a:solidFill>
              </a:defRPr>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300"/>
              </a:spcBef>
              <a:spcAft>
                <a:spcPts val="0"/>
              </a:spcAft>
              <a:buClr>
                <a:schemeClr val="dk1"/>
              </a:buClr>
              <a:buSzPts val="1200"/>
              <a:buNone/>
              <a:defRPr sz="1200"/>
            </a:lvl4pPr>
            <a:lvl5pPr lvl="4" algn="ctr">
              <a:lnSpc>
                <a:spcPct val="100000"/>
              </a:lnSpc>
              <a:spcBef>
                <a:spcPts val="3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48" name="Google Shape;48;p6"/>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9" name="Google Shape;49;p6"/>
          <p:cNvSpPr txBox="1"/>
          <p:nvPr>
            <p:ph idx="3" type="body"/>
          </p:nvPr>
        </p:nvSpPr>
        <p:spPr>
          <a:xfrm>
            <a:off x="521494" y="4596975"/>
            <a:ext cx="3969600" cy="18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0" name="Google Shape;50;p6"/>
          <p:cNvPicPr preferRelativeResize="0"/>
          <p:nvPr/>
        </p:nvPicPr>
        <p:blipFill rotWithShape="1">
          <a:blip r:embed="rId3">
            <a:alphaModFix/>
          </a:blip>
          <a:srcRect b="0" l="0" r="0" t="0"/>
          <a:stretch/>
        </p:blipFill>
        <p:spPr>
          <a:xfrm>
            <a:off x="473353" y="269003"/>
            <a:ext cx="1330365" cy="547552"/>
          </a:xfrm>
          <a:prstGeom prst="rect">
            <a:avLst/>
          </a:prstGeom>
          <a:noFill/>
          <a:ln>
            <a:noFill/>
          </a:ln>
        </p:spPr>
      </p:pic>
      <p:pic>
        <p:nvPicPr>
          <p:cNvPr id="51" name="Google Shape;51;p6"/>
          <p:cNvPicPr preferRelativeResize="0"/>
          <p:nvPr/>
        </p:nvPicPr>
        <p:blipFill rotWithShape="1">
          <a:blip r:embed="rId4">
            <a:alphaModFix/>
          </a:blip>
          <a:srcRect b="0" l="27519" r="0" t="0"/>
          <a:stretch/>
        </p:blipFill>
        <p:spPr>
          <a:xfrm>
            <a:off x="1899047" y="402529"/>
            <a:ext cx="1702581" cy="299608"/>
          </a:xfrm>
          <a:prstGeom prst="rect">
            <a:avLst/>
          </a:prstGeom>
          <a:noFill/>
          <a:ln>
            <a:noFill/>
          </a:ln>
        </p:spPr>
      </p:pic>
    </p:spTree>
  </p:cSld>
  <p:clrMapOvr>
    <a:masterClrMapping/>
  </p:clrMapOvr>
  <p:extLst>
    <p:ext uri="{DCECCB84-F9BA-43D5-87BE-67443E8EF086}">
      <p15:sldGuideLst>
        <p15:guide id="1" pos="5329">
          <p15:clr>
            <a:srgbClr val="A4A3A4"/>
          </p15:clr>
        </p15:guide>
        <p15:guide id="2" orient="horz" pos="2386">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Red">
  <p:cSld name="Title Image Red">
    <p:bg>
      <p:bgPr>
        <a:solidFill>
          <a:schemeClr val="accent3"/>
        </a:solidFill>
      </p:bgPr>
    </p:bg>
    <p:spTree>
      <p:nvGrpSpPr>
        <p:cNvPr id="52" name="Shape 52"/>
        <p:cNvGrpSpPr/>
        <p:nvPr/>
      </p:nvGrpSpPr>
      <p:grpSpPr>
        <a:xfrm>
          <a:off x="0" y="0"/>
          <a:ext cx="0" cy="0"/>
          <a:chOff x="0" y="0"/>
          <a:chExt cx="0" cy="0"/>
        </a:xfrm>
      </p:grpSpPr>
      <p:sp>
        <p:nvSpPr>
          <p:cNvPr id="53" name="Google Shape;53;p7"/>
          <p:cNvSpPr/>
          <p:nvPr/>
        </p:nvSpPr>
        <p:spPr>
          <a:xfrm>
            <a:off x="0" y="0"/>
            <a:ext cx="9144000" cy="3787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pic>
        <p:nvPicPr>
          <p:cNvPr id="54" name="Google Shape;54;p7"/>
          <p:cNvPicPr preferRelativeResize="0"/>
          <p:nvPr/>
        </p:nvPicPr>
        <p:blipFill rotWithShape="1">
          <a:blip r:embed="rId2">
            <a:alphaModFix/>
          </a:blip>
          <a:srcRect b="0" l="27428" r="0" t="0"/>
          <a:stretch/>
        </p:blipFill>
        <p:spPr>
          <a:xfrm>
            <a:off x="1899046" y="400787"/>
            <a:ext cx="1704686" cy="303093"/>
          </a:xfrm>
          <a:prstGeom prst="rect">
            <a:avLst/>
          </a:prstGeom>
          <a:noFill/>
          <a:ln>
            <a:noFill/>
          </a:ln>
        </p:spPr>
      </p:pic>
      <p:sp>
        <p:nvSpPr>
          <p:cNvPr id="55" name="Google Shape;55;p7"/>
          <p:cNvSpPr txBox="1"/>
          <p:nvPr>
            <p:ph type="ctrTitle"/>
          </p:nvPr>
        </p:nvSpPr>
        <p:spPr>
          <a:xfrm>
            <a:off x="521494" y="1085559"/>
            <a:ext cx="3969600" cy="1504800"/>
          </a:xfrm>
          <a:prstGeom prst="rect">
            <a:avLst/>
          </a:prstGeom>
          <a:noFill/>
          <a:ln>
            <a:noFill/>
          </a:ln>
        </p:spPr>
        <p:txBody>
          <a:bodyPr anchorCtr="0" anchor="b" bIns="0" lIns="0" spcFirstLastPara="1" rIns="0" wrap="square" tIns="0">
            <a:noAutofit/>
          </a:bodyPr>
          <a:lstStyle>
            <a:lvl1pPr lvl="0" algn="l">
              <a:lnSpc>
                <a:spcPct val="92000"/>
              </a:lnSpc>
              <a:spcBef>
                <a:spcPts val="0"/>
              </a:spcBef>
              <a:spcAft>
                <a:spcPts val="0"/>
              </a:spcAft>
              <a:buClr>
                <a:schemeClr val="dk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6" name="Google Shape;56;p7"/>
          <p:cNvSpPr txBox="1"/>
          <p:nvPr>
            <p:ph idx="1" type="subTitle"/>
          </p:nvPr>
        </p:nvSpPr>
        <p:spPr>
          <a:xfrm>
            <a:off x="521494" y="2841780"/>
            <a:ext cx="3969600" cy="810000"/>
          </a:xfrm>
          <a:prstGeom prst="rect">
            <a:avLst/>
          </a:prstGeom>
          <a:noFill/>
          <a:ln>
            <a:noFill/>
          </a:ln>
        </p:spPr>
        <p:txBody>
          <a:bodyPr anchorCtr="0" anchor="t" bIns="0" lIns="0" spcFirstLastPara="1" rIns="0" wrap="square" tIns="0">
            <a:noAutofit/>
          </a:bodyPr>
          <a:lstStyle>
            <a:lvl1pPr lvl="0" algn="l">
              <a:lnSpc>
                <a:spcPct val="92000"/>
              </a:lnSpc>
              <a:spcBef>
                <a:spcPts val="500"/>
              </a:spcBef>
              <a:spcAft>
                <a:spcPts val="0"/>
              </a:spcAft>
              <a:buClr>
                <a:schemeClr val="dk1"/>
              </a:buClr>
              <a:buSzPts val="2000"/>
              <a:buNone/>
              <a:defRPr b="1" sz="2000"/>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300"/>
              </a:spcBef>
              <a:spcAft>
                <a:spcPts val="0"/>
              </a:spcAft>
              <a:buClr>
                <a:schemeClr val="dk1"/>
              </a:buClr>
              <a:buSzPts val="1200"/>
              <a:buNone/>
              <a:defRPr sz="1200"/>
            </a:lvl4pPr>
            <a:lvl5pPr lvl="4" algn="ctr">
              <a:lnSpc>
                <a:spcPct val="100000"/>
              </a:lnSpc>
              <a:spcBef>
                <a:spcPts val="3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7" name="Google Shape;57;p7"/>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8" name="Google Shape;58;p7"/>
          <p:cNvSpPr txBox="1"/>
          <p:nvPr>
            <p:ph idx="3" type="body"/>
          </p:nvPr>
        </p:nvSpPr>
        <p:spPr>
          <a:xfrm>
            <a:off x="521494" y="4596975"/>
            <a:ext cx="3969600" cy="18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59" name="Google Shape;59;p7"/>
          <p:cNvPicPr preferRelativeResize="0"/>
          <p:nvPr/>
        </p:nvPicPr>
        <p:blipFill rotWithShape="1">
          <a:blip r:embed="rId3">
            <a:alphaModFix/>
          </a:blip>
          <a:srcRect b="0" l="0" r="0" t="0"/>
          <a:stretch/>
        </p:blipFill>
        <p:spPr>
          <a:xfrm>
            <a:off x="473351" y="269003"/>
            <a:ext cx="1330369" cy="547552"/>
          </a:xfrm>
          <a:prstGeom prst="rect">
            <a:avLst/>
          </a:prstGeom>
          <a:noFill/>
          <a:ln>
            <a:noFill/>
          </a:ln>
        </p:spPr>
      </p:pic>
      <p:sp>
        <p:nvSpPr>
          <p:cNvPr id="60" name="Google Shape;60;p7"/>
          <p:cNvSpPr/>
          <p:nvPr>
            <p:ph idx="4" type="pic"/>
          </p:nvPr>
        </p:nvSpPr>
        <p:spPr>
          <a:xfrm>
            <a:off x="4652961" y="411956"/>
            <a:ext cx="3807600" cy="4077000"/>
          </a:xfrm>
          <a:prstGeom prst="rect">
            <a:avLst/>
          </a:prstGeom>
          <a:solidFill>
            <a:schemeClr val="lt1"/>
          </a:solidFill>
          <a:ln>
            <a:noFill/>
          </a:ln>
        </p:spPr>
      </p:sp>
    </p:spTree>
  </p:cSld>
  <p:clrMapOvr>
    <a:masterClrMapping/>
  </p:clrMapOvr>
  <p:extLst>
    <p:ext uri="{DCECCB84-F9BA-43D5-87BE-67443E8EF086}">
      <p15:sldGuideLst>
        <p15:guide id="1" orient="horz" pos="259">
          <p15:clr>
            <a:srgbClr val="A4A3A4"/>
          </p15:clr>
        </p15:guide>
        <p15:guide id="2" pos="5329">
          <p15:clr>
            <a:srgbClr val="A4A3A4"/>
          </p15:clr>
        </p15:guide>
        <p15:guide id="3" orient="horz" pos="2386">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Blue">
  <p:cSld name="Title Image Blue">
    <p:bg>
      <p:bgPr>
        <a:solidFill>
          <a:schemeClr val="accent1"/>
        </a:solidFill>
      </p:bgPr>
    </p:bg>
    <p:spTree>
      <p:nvGrpSpPr>
        <p:cNvPr id="61" name="Shape 61"/>
        <p:cNvGrpSpPr/>
        <p:nvPr/>
      </p:nvGrpSpPr>
      <p:grpSpPr>
        <a:xfrm>
          <a:off x="0" y="0"/>
          <a:ext cx="0" cy="0"/>
          <a:chOff x="0" y="0"/>
          <a:chExt cx="0" cy="0"/>
        </a:xfrm>
      </p:grpSpPr>
      <p:sp>
        <p:nvSpPr>
          <p:cNvPr id="62" name="Google Shape;62;p8"/>
          <p:cNvSpPr/>
          <p:nvPr/>
        </p:nvSpPr>
        <p:spPr>
          <a:xfrm>
            <a:off x="0" y="0"/>
            <a:ext cx="9144000" cy="3787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63" name="Google Shape;63;p8"/>
          <p:cNvSpPr txBox="1"/>
          <p:nvPr>
            <p:ph type="ctrTitle"/>
          </p:nvPr>
        </p:nvSpPr>
        <p:spPr>
          <a:xfrm>
            <a:off x="521494" y="1087041"/>
            <a:ext cx="3969600" cy="1503300"/>
          </a:xfrm>
          <a:prstGeom prst="rect">
            <a:avLst/>
          </a:prstGeom>
          <a:noFill/>
          <a:ln>
            <a:noFill/>
          </a:ln>
        </p:spPr>
        <p:txBody>
          <a:bodyPr anchorCtr="0" anchor="b" bIns="0" lIns="0" spcFirstLastPara="1" rIns="0" wrap="square" tIns="0">
            <a:noAutofit/>
          </a:bodyPr>
          <a:lstStyle>
            <a:lvl1pPr lvl="0" algn="l">
              <a:lnSpc>
                <a:spcPct val="92000"/>
              </a:lnSpc>
              <a:spcBef>
                <a:spcPts val="0"/>
              </a:spcBef>
              <a:spcAft>
                <a:spcPts val="0"/>
              </a:spcAft>
              <a:buClr>
                <a:schemeClr val="dk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8"/>
          <p:cNvSpPr txBox="1"/>
          <p:nvPr>
            <p:ph idx="1" type="subTitle"/>
          </p:nvPr>
        </p:nvSpPr>
        <p:spPr>
          <a:xfrm>
            <a:off x="521494" y="2841780"/>
            <a:ext cx="3969600" cy="810000"/>
          </a:xfrm>
          <a:prstGeom prst="rect">
            <a:avLst/>
          </a:prstGeom>
          <a:noFill/>
          <a:ln>
            <a:noFill/>
          </a:ln>
        </p:spPr>
        <p:txBody>
          <a:bodyPr anchorCtr="0" anchor="t" bIns="0" lIns="0" spcFirstLastPara="1" rIns="0" wrap="square" tIns="0">
            <a:noAutofit/>
          </a:bodyPr>
          <a:lstStyle>
            <a:lvl1pPr lvl="0" algn="l">
              <a:lnSpc>
                <a:spcPct val="92000"/>
              </a:lnSpc>
              <a:spcBef>
                <a:spcPts val="500"/>
              </a:spcBef>
              <a:spcAft>
                <a:spcPts val="0"/>
              </a:spcAft>
              <a:buClr>
                <a:schemeClr val="dk1"/>
              </a:buClr>
              <a:buSzPts val="2000"/>
              <a:buNone/>
              <a:defRPr b="1" sz="2000"/>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300"/>
              </a:spcBef>
              <a:spcAft>
                <a:spcPts val="0"/>
              </a:spcAft>
              <a:buClr>
                <a:schemeClr val="dk1"/>
              </a:buClr>
              <a:buSzPts val="1200"/>
              <a:buNone/>
              <a:defRPr sz="1200"/>
            </a:lvl4pPr>
            <a:lvl5pPr lvl="4" algn="ctr">
              <a:lnSpc>
                <a:spcPct val="100000"/>
              </a:lnSpc>
              <a:spcBef>
                <a:spcPts val="3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65" name="Google Shape;65;p8"/>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 name="Google Shape;66;p8"/>
          <p:cNvSpPr txBox="1"/>
          <p:nvPr>
            <p:ph idx="3" type="body"/>
          </p:nvPr>
        </p:nvSpPr>
        <p:spPr>
          <a:xfrm>
            <a:off x="521494" y="4596975"/>
            <a:ext cx="3969600" cy="18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lt1"/>
              </a:buClr>
              <a:buSzPts val="1200"/>
              <a:buNone/>
              <a:defRPr sz="1200">
                <a:solidFill>
                  <a:schemeClr val="lt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67" name="Google Shape;67;p8"/>
          <p:cNvPicPr preferRelativeResize="0"/>
          <p:nvPr/>
        </p:nvPicPr>
        <p:blipFill rotWithShape="1">
          <a:blip r:embed="rId2">
            <a:alphaModFix/>
          </a:blip>
          <a:srcRect b="0" l="0" r="0" t="0"/>
          <a:stretch/>
        </p:blipFill>
        <p:spPr>
          <a:xfrm>
            <a:off x="473351" y="269003"/>
            <a:ext cx="1330369" cy="547552"/>
          </a:xfrm>
          <a:prstGeom prst="rect">
            <a:avLst/>
          </a:prstGeom>
          <a:noFill/>
          <a:ln>
            <a:noFill/>
          </a:ln>
        </p:spPr>
      </p:pic>
      <p:sp>
        <p:nvSpPr>
          <p:cNvPr id="68" name="Google Shape;68;p8"/>
          <p:cNvSpPr/>
          <p:nvPr>
            <p:ph idx="4" type="pic"/>
          </p:nvPr>
        </p:nvSpPr>
        <p:spPr>
          <a:xfrm>
            <a:off x="4652961" y="411956"/>
            <a:ext cx="3807600" cy="4077000"/>
          </a:xfrm>
          <a:prstGeom prst="rect">
            <a:avLst/>
          </a:prstGeom>
          <a:solidFill>
            <a:schemeClr val="lt1"/>
          </a:solidFill>
          <a:ln>
            <a:noFill/>
          </a:ln>
        </p:spPr>
      </p:sp>
      <p:pic>
        <p:nvPicPr>
          <p:cNvPr id="69" name="Google Shape;69;p8"/>
          <p:cNvPicPr preferRelativeResize="0"/>
          <p:nvPr/>
        </p:nvPicPr>
        <p:blipFill rotWithShape="1">
          <a:blip r:embed="rId3">
            <a:alphaModFix/>
          </a:blip>
          <a:srcRect b="0" l="27428" r="0" t="0"/>
          <a:stretch/>
        </p:blipFill>
        <p:spPr>
          <a:xfrm>
            <a:off x="1899046" y="400787"/>
            <a:ext cx="1704686" cy="303093"/>
          </a:xfrm>
          <a:prstGeom prst="rect">
            <a:avLst/>
          </a:prstGeom>
          <a:noFill/>
          <a:ln>
            <a:noFill/>
          </a:ln>
        </p:spPr>
      </p:pic>
    </p:spTree>
  </p:cSld>
  <p:clrMapOvr>
    <a:masterClrMapping/>
  </p:clrMapOvr>
  <p:extLst>
    <p:ext uri="{DCECCB84-F9BA-43D5-87BE-67443E8EF086}">
      <p15:sldGuideLst>
        <p15:guide id="1" orient="horz" pos="259">
          <p15:clr>
            <a:srgbClr val="A4A3A4"/>
          </p15:clr>
        </p15:guide>
        <p15:guide id="2" pos="5329">
          <p15:clr>
            <a:srgbClr val="A4A3A4"/>
          </p15:clr>
        </p15:guide>
        <p15:guide id="3" orient="horz" pos="2386">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Green">
  <p:cSld name="Title Image Green">
    <p:bg>
      <p:bgPr>
        <a:solidFill>
          <a:schemeClr val="accent2"/>
        </a:solidFill>
      </p:bgPr>
    </p:bg>
    <p:spTree>
      <p:nvGrpSpPr>
        <p:cNvPr id="70" name="Shape 70"/>
        <p:cNvGrpSpPr/>
        <p:nvPr/>
      </p:nvGrpSpPr>
      <p:grpSpPr>
        <a:xfrm>
          <a:off x="0" y="0"/>
          <a:ext cx="0" cy="0"/>
          <a:chOff x="0" y="0"/>
          <a:chExt cx="0" cy="0"/>
        </a:xfrm>
      </p:grpSpPr>
      <p:sp>
        <p:nvSpPr>
          <p:cNvPr id="71" name="Google Shape;71;p9"/>
          <p:cNvSpPr/>
          <p:nvPr/>
        </p:nvSpPr>
        <p:spPr>
          <a:xfrm>
            <a:off x="0" y="0"/>
            <a:ext cx="9144000" cy="3787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72" name="Google Shape;72;p9"/>
          <p:cNvSpPr txBox="1"/>
          <p:nvPr>
            <p:ph type="ctrTitle"/>
          </p:nvPr>
        </p:nvSpPr>
        <p:spPr>
          <a:xfrm>
            <a:off x="521494" y="1087041"/>
            <a:ext cx="3969600" cy="1503300"/>
          </a:xfrm>
          <a:prstGeom prst="rect">
            <a:avLst/>
          </a:prstGeom>
          <a:noFill/>
          <a:ln>
            <a:noFill/>
          </a:ln>
        </p:spPr>
        <p:txBody>
          <a:bodyPr anchorCtr="0" anchor="b" bIns="0" lIns="0" spcFirstLastPara="1" rIns="0" wrap="square" tIns="0">
            <a:noAutofit/>
          </a:bodyPr>
          <a:lstStyle>
            <a:lvl1pPr lvl="0" algn="l">
              <a:lnSpc>
                <a:spcPct val="92000"/>
              </a:lnSpc>
              <a:spcBef>
                <a:spcPts val="0"/>
              </a:spcBef>
              <a:spcAft>
                <a:spcPts val="0"/>
              </a:spcAft>
              <a:buClr>
                <a:schemeClr val="dk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3" name="Google Shape;73;p9"/>
          <p:cNvSpPr txBox="1"/>
          <p:nvPr>
            <p:ph idx="1" type="subTitle"/>
          </p:nvPr>
        </p:nvSpPr>
        <p:spPr>
          <a:xfrm>
            <a:off x="521494" y="2841780"/>
            <a:ext cx="3969600" cy="810000"/>
          </a:xfrm>
          <a:prstGeom prst="rect">
            <a:avLst/>
          </a:prstGeom>
          <a:noFill/>
          <a:ln>
            <a:noFill/>
          </a:ln>
        </p:spPr>
        <p:txBody>
          <a:bodyPr anchorCtr="0" anchor="t" bIns="0" lIns="0" spcFirstLastPara="1" rIns="0" wrap="square" tIns="0">
            <a:noAutofit/>
          </a:bodyPr>
          <a:lstStyle>
            <a:lvl1pPr lvl="0" algn="l">
              <a:lnSpc>
                <a:spcPct val="92000"/>
              </a:lnSpc>
              <a:spcBef>
                <a:spcPts val="500"/>
              </a:spcBef>
              <a:spcAft>
                <a:spcPts val="0"/>
              </a:spcAft>
              <a:buClr>
                <a:schemeClr val="dk1"/>
              </a:buClr>
              <a:buSzPts val="2000"/>
              <a:buNone/>
              <a:defRPr b="1" sz="2000"/>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300"/>
              </a:spcBef>
              <a:spcAft>
                <a:spcPts val="0"/>
              </a:spcAft>
              <a:buClr>
                <a:schemeClr val="dk1"/>
              </a:buClr>
              <a:buSzPts val="1200"/>
              <a:buNone/>
              <a:defRPr sz="1200"/>
            </a:lvl4pPr>
            <a:lvl5pPr lvl="4" algn="ctr">
              <a:lnSpc>
                <a:spcPct val="100000"/>
              </a:lnSpc>
              <a:spcBef>
                <a:spcPts val="3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4" name="Google Shape;74;p9"/>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dk1"/>
              </a:buClr>
              <a:buSzPts val="1200"/>
              <a:buNone/>
              <a:defRPr sz="1200">
                <a:solidFill>
                  <a:schemeClr val="dk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9"/>
          <p:cNvSpPr txBox="1"/>
          <p:nvPr>
            <p:ph idx="3" type="body"/>
          </p:nvPr>
        </p:nvSpPr>
        <p:spPr>
          <a:xfrm>
            <a:off x="521494" y="4596975"/>
            <a:ext cx="3969600" cy="18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200"/>
              <a:buNone/>
              <a:defRPr sz="1200">
                <a:solidFill>
                  <a:schemeClr val="dk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76" name="Google Shape;76;p9"/>
          <p:cNvPicPr preferRelativeResize="0"/>
          <p:nvPr/>
        </p:nvPicPr>
        <p:blipFill rotWithShape="1">
          <a:blip r:embed="rId2">
            <a:alphaModFix/>
          </a:blip>
          <a:srcRect b="0" l="0" r="0" t="0"/>
          <a:stretch/>
        </p:blipFill>
        <p:spPr>
          <a:xfrm>
            <a:off x="473351" y="269003"/>
            <a:ext cx="1330369" cy="547552"/>
          </a:xfrm>
          <a:prstGeom prst="rect">
            <a:avLst/>
          </a:prstGeom>
          <a:noFill/>
          <a:ln>
            <a:noFill/>
          </a:ln>
        </p:spPr>
      </p:pic>
      <p:sp>
        <p:nvSpPr>
          <p:cNvPr id="77" name="Google Shape;77;p9"/>
          <p:cNvSpPr/>
          <p:nvPr>
            <p:ph idx="4" type="pic"/>
          </p:nvPr>
        </p:nvSpPr>
        <p:spPr>
          <a:xfrm>
            <a:off x="4652961" y="411956"/>
            <a:ext cx="3807600" cy="4077000"/>
          </a:xfrm>
          <a:prstGeom prst="rect">
            <a:avLst/>
          </a:prstGeom>
          <a:solidFill>
            <a:schemeClr val="lt1"/>
          </a:solidFill>
          <a:ln>
            <a:noFill/>
          </a:ln>
        </p:spPr>
      </p:sp>
      <p:pic>
        <p:nvPicPr>
          <p:cNvPr id="78" name="Google Shape;78;p9"/>
          <p:cNvPicPr preferRelativeResize="0"/>
          <p:nvPr/>
        </p:nvPicPr>
        <p:blipFill rotWithShape="1">
          <a:blip r:embed="rId3">
            <a:alphaModFix/>
          </a:blip>
          <a:srcRect b="0" l="27428" r="0" t="0"/>
          <a:stretch/>
        </p:blipFill>
        <p:spPr>
          <a:xfrm>
            <a:off x="1899046" y="400787"/>
            <a:ext cx="1704686" cy="303093"/>
          </a:xfrm>
          <a:prstGeom prst="rect">
            <a:avLst/>
          </a:prstGeom>
          <a:noFill/>
          <a:ln>
            <a:noFill/>
          </a:ln>
        </p:spPr>
      </p:pic>
    </p:spTree>
  </p:cSld>
  <p:clrMapOvr>
    <a:masterClrMapping/>
  </p:clrMapOvr>
  <p:extLst>
    <p:ext uri="{DCECCB84-F9BA-43D5-87BE-67443E8EF086}">
      <p15:sldGuideLst>
        <p15:guide id="1" orient="horz" pos="259">
          <p15:clr>
            <a:srgbClr val="A4A3A4"/>
          </p15:clr>
        </p15:guide>
        <p15:guide id="2" pos="5329">
          <p15:clr>
            <a:srgbClr val="A4A3A4"/>
          </p15:clr>
        </p15:guide>
        <p15:guide id="3" orient="horz" pos="2386">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Image Pink">
  <p:cSld name="Title Image Pink">
    <p:bg>
      <p:bgPr>
        <a:solidFill>
          <a:schemeClr val="accent6"/>
        </a:solidFill>
      </p:bgPr>
    </p:bg>
    <p:spTree>
      <p:nvGrpSpPr>
        <p:cNvPr id="79" name="Shape 79"/>
        <p:cNvGrpSpPr/>
        <p:nvPr/>
      </p:nvGrpSpPr>
      <p:grpSpPr>
        <a:xfrm>
          <a:off x="0" y="0"/>
          <a:ext cx="0" cy="0"/>
          <a:chOff x="0" y="0"/>
          <a:chExt cx="0" cy="0"/>
        </a:xfrm>
      </p:grpSpPr>
      <p:sp>
        <p:nvSpPr>
          <p:cNvPr id="80" name="Google Shape;80;p10"/>
          <p:cNvSpPr/>
          <p:nvPr/>
        </p:nvSpPr>
        <p:spPr>
          <a:xfrm>
            <a:off x="0" y="0"/>
            <a:ext cx="9144000" cy="3787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Arial"/>
              <a:ea typeface="Arial"/>
              <a:cs typeface="Arial"/>
              <a:sym typeface="Arial"/>
            </a:endParaRPr>
          </a:p>
        </p:txBody>
      </p:sp>
      <p:sp>
        <p:nvSpPr>
          <p:cNvPr id="81" name="Google Shape;81;p10"/>
          <p:cNvSpPr txBox="1"/>
          <p:nvPr>
            <p:ph type="ctrTitle"/>
          </p:nvPr>
        </p:nvSpPr>
        <p:spPr>
          <a:xfrm>
            <a:off x="521494" y="1087041"/>
            <a:ext cx="3969600" cy="1503300"/>
          </a:xfrm>
          <a:prstGeom prst="rect">
            <a:avLst/>
          </a:prstGeom>
          <a:noFill/>
          <a:ln>
            <a:noFill/>
          </a:ln>
        </p:spPr>
        <p:txBody>
          <a:bodyPr anchorCtr="0" anchor="b" bIns="0" lIns="0" spcFirstLastPara="1" rIns="0" wrap="square" tIns="0">
            <a:noAutofit/>
          </a:bodyPr>
          <a:lstStyle>
            <a:lvl1pPr lvl="0" algn="l">
              <a:lnSpc>
                <a:spcPct val="92000"/>
              </a:lnSpc>
              <a:spcBef>
                <a:spcPts val="0"/>
              </a:spcBef>
              <a:spcAft>
                <a:spcPts val="0"/>
              </a:spcAft>
              <a:buClr>
                <a:schemeClr val="dk1"/>
              </a:buClr>
              <a:buSzPts val="3200"/>
              <a:buFont typeface="Arial"/>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2" name="Google Shape;82;p10"/>
          <p:cNvSpPr txBox="1"/>
          <p:nvPr>
            <p:ph idx="1" type="subTitle"/>
          </p:nvPr>
        </p:nvSpPr>
        <p:spPr>
          <a:xfrm>
            <a:off x="521494" y="2841780"/>
            <a:ext cx="3969600" cy="810000"/>
          </a:xfrm>
          <a:prstGeom prst="rect">
            <a:avLst/>
          </a:prstGeom>
          <a:noFill/>
          <a:ln>
            <a:noFill/>
          </a:ln>
        </p:spPr>
        <p:txBody>
          <a:bodyPr anchorCtr="0" anchor="t" bIns="0" lIns="0" spcFirstLastPara="1" rIns="0" wrap="square" tIns="0">
            <a:noAutofit/>
          </a:bodyPr>
          <a:lstStyle>
            <a:lvl1pPr lvl="0" algn="l">
              <a:lnSpc>
                <a:spcPct val="92000"/>
              </a:lnSpc>
              <a:spcBef>
                <a:spcPts val="500"/>
              </a:spcBef>
              <a:spcAft>
                <a:spcPts val="0"/>
              </a:spcAft>
              <a:buClr>
                <a:schemeClr val="dk1"/>
              </a:buClr>
              <a:buSzPts val="2000"/>
              <a:buNone/>
              <a:defRPr b="1" sz="2000"/>
            </a:lvl1pPr>
            <a:lvl2pPr lvl="1" algn="ctr">
              <a:lnSpc>
                <a:spcPct val="100000"/>
              </a:lnSpc>
              <a:spcBef>
                <a:spcPts val="500"/>
              </a:spcBef>
              <a:spcAft>
                <a:spcPts val="0"/>
              </a:spcAft>
              <a:buClr>
                <a:schemeClr val="dk1"/>
              </a:buClr>
              <a:buSzPts val="1500"/>
              <a:buNone/>
              <a:defRPr sz="1500"/>
            </a:lvl2pPr>
            <a:lvl3pPr lvl="2" algn="ctr">
              <a:lnSpc>
                <a:spcPct val="100000"/>
              </a:lnSpc>
              <a:spcBef>
                <a:spcPts val="500"/>
              </a:spcBef>
              <a:spcAft>
                <a:spcPts val="0"/>
              </a:spcAft>
              <a:buClr>
                <a:schemeClr val="dk1"/>
              </a:buClr>
              <a:buSzPts val="1400"/>
              <a:buNone/>
              <a:defRPr sz="1400"/>
            </a:lvl3pPr>
            <a:lvl4pPr lvl="3" algn="ctr">
              <a:lnSpc>
                <a:spcPct val="100000"/>
              </a:lnSpc>
              <a:spcBef>
                <a:spcPts val="300"/>
              </a:spcBef>
              <a:spcAft>
                <a:spcPts val="0"/>
              </a:spcAft>
              <a:buClr>
                <a:schemeClr val="dk1"/>
              </a:buClr>
              <a:buSzPts val="1200"/>
              <a:buNone/>
              <a:defRPr sz="1200"/>
            </a:lvl4pPr>
            <a:lvl5pPr lvl="4" algn="ctr">
              <a:lnSpc>
                <a:spcPct val="100000"/>
              </a:lnSpc>
              <a:spcBef>
                <a:spcPts val="3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3" name="Google Shape;83;p10"/>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500"/>
              </a:spcBef>
              <a:spcAft>
                <a:spcPts val="0"/>
              </a:spcAft>
              <a:buClr>
                <a:schemeClr val="dk1"/>
              </a:buClr>
              <a:buSzPts val="1200"/>
              <a:buNone/>
              <a:defRPr sz="1200">
                <a:solidFill>
                  <a:schemeClr val="dk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p10"/>
          <p:cNvSpPr txBox="1"/>
          <p:nvPr>
            <p:ph idx="3" type="body"/>
          </p:nvPr>
        </p:nvSpPr>
        <p:spPr>
          <a:xfrm>
            <a:off x="521494" y="4596975"/>
            <a:ext cx="3969600" cy="189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500"/>
              </a:spcBef>
              <a:spcAft>
                <a:spcPts val="0"/>
              </a:spcAft>
              <a:buClr>
                <a:schemeClr val="dk1"/>
              </a:buClr>
              <a:buSzPts val="1200"/>
              <a:buNone/>
              <a:defRPr sz="1200">
                <a:solidFill>
                  <a:schemeClr val="dk1"/>
                </a:solidFill>
              </a:defRPr>
            </a:lvl1pPr>
            <a:lvl2pPr indent="-228600" lvl="1" marL="914400" algn="l">
              <a:lnSpc>
                <a:spcPct val="100000"/>
              </a:lnSpc>
              <a:spcBef>
                <a:spcPts val="500"/>
              </a:spcBef>
              <a:spcAft>
                <a:spcPts val="0"/>
              </a:spcAft>
              <a:buClr>
                <a:schemeClr val="dk1"/>
              </a:buClr>
              <a:buSzPts val="1500"/>
              <a:buNone/>
              <a:defRPr/>
            </a:lvl2pPr>
            <a:lvl3pPr indent="-317500" lvl="2" marL="1371600" algn="l">
              <a:lnSpc>
                <a:spcPct val="100000"/>
              </a:lnSpc>
              <a:spcBef>
                <a:spcPts val="500"/>
              </a:spcBef>
              <a:spcAft>
                <a:spcPts val="0"/>
              </a:spcAft>
              <a:buClr>
                <a:schemeClr val="dk1"/>
              </a:buClr>
              <a:buSzPts val="1400"/>
              <a:buChar char="•"/>
              <a:defRPr/>
            </a:lvl3pPr>
            <a:lvl4pPr indent="-317500" lvl="3" marL="1828800" algn="l">
              <a:lnSpc>
                <a:spcPct val="100000"/>
              </a:lnSpc>
              <a:spcBef>
                <a:spcPts val="300"/>
              </a:spcBef>
              <a:spcAft>
                <a:spcPts val="0"/>
              </a:spcAft>
              <a:buClr>
                <a:schemeClr val="dk1"/>
              </a:buClr>
              <a:buSzPts val="1400"/>
              <a:buChar char="•"/>
              <a:defRPr/>
            </a:lvl4pPr>
            <a:lvl5pPr indent="-317500" lvl="4" marL="2286000" algn="l">
              <a:lnSpc>
                <a:spcPct val="100000"/>
              </a:lnSpc>
              <a:spcBef>
                <a:spcPts val="3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85" name="Google Shape;85;p10"/>
          <p:cNvPicPr preferRelativeResize="0"/>
          <p:nvPr/>
        </p:nvPicPr>
        <p:blipFill rotWithShape="1">
          <a:blip r:embed="rId2">
            <a:alphaModFix/>
          </a:blip>
          <a:srcRect b="0" l="0" r="0" t="0"/>
          <a:stretch/>
        </p:blipFill>
        <p:spPr>
          <a:xfrm>
            <a:off x="473351" y="269003"/>
            <a:ext cx="1330369" cy="547552"/>
          </a:xfrm>
          <a:prstGeom prst="rect">
            <a:avLst/>
          </a:prstGeom>
          <a:noFill/>
          <a:ln>
            <a:noFill/>
          </a:ln>
        </p:spPr>
      </p:pic>
      <p:sp>
        <p:nvSpPr>
          <p:cNvPr id="86" name="Google Shape;86;p10"/>
          <p:cNvSpPr/>
          <p:nvPr>
            <p:ph idx="4" type="pic"/>
          </p:nvPr>
        </p:nvSpPr>
        <p:spPr>
          <a:xfrm>
            <a:off x="4652961" y="411956"/>
            <a:ext cx="3807600" cy="4077000"/>
          </a:xfrm>
          <a:prstGeom prst="rect">
            <a:avLst/>
          </a:prstGeom>
          <a:solidFill>
            <a:schemeClr val="lt1"/>
          </a:solidFill>
          <a:ln>
            <a:noFill/>
          </a:ln>
        </p:spPr>
      </p:sp>
      <p:pic>
        <p:nvPicPr>
          <p:cNvPr id="87" name="Google Shape;87;p10"/>
          <p:cNvPicPr preferRelativeResize="0"/>
          <p:nvPr/>
        </p:nvPicPr>
        <p:blipFill rotWithShape="1">
          <a:blip r:embed="rId3">
            <a:alphaModFix/>
          </a:blip>
          <a:srcRect b="0" l="27428" r="0" t="0"/>
          <a:stretch/>
        </p:blipFill>
        <p:spPr>
          <a:xfrm>
            <a:off x="1899046" y="400787"/>
            <a:ext cx="1704686" cy="303093"/>
          </a:xfrm>
          <a:prstGeom prst="rect">
            <a:avLst/>
          </a:prstGeom>
          <a:noFill/>
          <a:ln>
            <a:noFill/>
          </a:ln>
        </p:spPr>
      </p:pic>
    </p:spTree>
  </p:cSld>
  <p:clrMapOvr>
    <a:masterClrMapping/>
  </p:clrMapOvr>
  <p:extLst>
    <p:ext uri="{DCECCB84-F9BA-43D5-87BE-67443E8EF086}">
      <p15:sldGuideLst>
        <p15:guide id="1" orient="horz" pos="259">
          <p15:clr>
            <a:srgbClr val="A4A3A4"/>
          </p15:clr>
        </p15:guide>
        <p15:guide id="2" pos="5329">
          <p15:clr>
            <a:srgbClr val="A4A3A4"/>
          </p15:clr>
        </p15:guide>
        <p15:guide id="3" orient="horz" pos="2386">
          <p15:clr>
            <a:srgbClr val="A4A3A4"/>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36" Type="http://schemas.openxmlformats.org/officeDocument/2006/relationships/theme" Target="../theme/theme2.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21494" y="208722"/>
            <a:ext cx="6723600" cy="607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dk1"/>
              </a:buClr>
              <a:buSzPts val="2000"/>
              <a:buFont typeface="Arial"/>
              <a:buNone/>
              <a:defRPr b="1" i="0" sz="2000" u="none" cap="none" strike="noStrik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 name="Google Shape;11;p1"/>
          <p:cNvSpPr txBox="1"/>
          <p:nvPr>
            <p:ph idx="1" type="body"/>
          </p:nvPr>
        </p:nvSpPr>
        <p:spPr>
          <a:xfrm>
            <a:off x="521494" y="1032273"/>
            <a:ext cx="8100900" cy="34839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1pPr>
            <a:lvl2pPr indent="-323850" lvl="1" marL="914400" marR="0" rtl="0" algn="l">
              <a:lnSpc>
                <a:spcPct val="100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2pPr>
            <a:lvl3pPr indent="-323850" lvl="2" marL="1371600" marR="0" rtl="0" algn="l">
              <a:lnSpc>
                <a:spcPct val="100000"/>
              </a:lnSpc>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7406878" y="4803430"/>
            <a:ext cx="1215600" cy="10800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SzPts val="11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100"/>
              <a:buNone/>
              <a:defRPr b="0" i="0" sz="800" u="none" cap="none" strike="noStrike">
                <a:solidFill>
                  <a:schemeClr val="dk1"/>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lvl1pPr indent="0" lvl="0" marL="0" marR="0" rtl="0" algn="l">
              <a:spcBef>
                <a:spcPts val="0"/>
              </a:spcBef>
              <a:buNone/>
              <a:defRPr b="0" i="0" sz="800" u="none" cap="none" strike="noStrike">
                <a:solidFill>
                  <a:schemeClr val="dk1"/>
                </a:solidFill>
                <a:latin typeface="Arial"/>
                <a:ea typeface="Arial"/>
                <a:cs typeface="Arial"/>
                <a:sym typeface="Arial"/>
              </a:defRPr>
            </a:lvl1pPr>
            <a:lvl2pPr indent="0" lvl="1" marL="0" marR="0" rtl="0" algn="l">
              <a:spcBef>
                <a:spcPts val="0"/>
              </a:spcBef>
              <a:buNone/>
              <a:defRPr b="0" i="0" sz="800" u="none" cap="none" strike="noStrike">
                <a:solidFill>
                  <a:schemeClr val="dk1"/>
                </a:solidFill>
                <a:latin typeface="Arial"/>
                <a:ea typeface="Arial"/>
                <a:cs typeface="Arial"/>
                <a:sym typeface="Arial"/>
              </a:defRPr>
            </a:lvl2pPr>
            <a:lvl3pPr indent="0" lvl="2" marL="0" marR="0" rtl="0" algn="l">
              <a:spcBef>
                <a:spcPts val="0"/>
              </a:spcBef>
              <a:buNone/>
              <a:defRPr b="0" i="0" sz="800" u="none" cap="none" strike="noStrike">
                <a:solidFill>
                  <a:schemeClr val="dk1"/>
                </a:solidFill>
                <a:latin typeface="Arial"/>
                <a:ea typeface="Arial"/>
                <a:cs typeface="Arial"/>
                <a:sym typeface="Arial"/>
              </a:defRPr>
            </a:lvl3pPr>
            <a:lvl4pPr indent="0" lvl="3" marL="0" marR="0" rtl="0" algn="l">
              <a:spcBef>
                <a:spcPts val="0"/>
              </a:spcBef>
              <a:buNone/>
              <a:defRPr b="0" i="0" sz="800" u="none" cap="none" strike="noStrike">
                <a:solidFill>
                  <a:schemeClr val="dk1"/>
                </a:solidFill>
                <a:latin typeface="Arial"/>
                <a:ea typeface="Arial"/>
                <a:cs typeface="Arial"/>
                <a:sym typeface="Arial"/>
              </a:defRPr>
            </a:lvl4pPr>
            <a:lvl5pPr indent="0" lvl="4" marL="0" marR="0" rtl="0" algn="l">
              <a:spcBef>
                <a:spcPts val="0"/>
              </a:spcBef>
              <a:buNone/>
              <a:defRPr b="0" i="0" sz="800" u="none" cap="none" strike="noStrike">
                <a:solidFill>
                  <a:schemeClr val="dk1"/>
                </a:solidFill>
                <a:latin typeface="Arial"/>
                <a:ea typeface="Arial"/>
                <a:cs typeface="Arial"/>
                <a:sym typeface="Arial"/>
              </a:defRPr>
            </a:lvl5pPr>
            <a:lvl6pPr indent="0" lvl="5" marL="0" marR="0" rtl="0" algn="l">
              <a:spcBef>
                <a:spcPts val="0"/>
              </a:spcBef>
              <a:buNone/>
              <a:defRPr b="0" i="0" sz="800" u="none" cap="none" strike="noStrike">
                <a:solidFill>
                  <a:schemeClr val="dk1"/>
                </a:solidFill>
                <a:latin typeface="Arial"/>
                <a:ea typeface="Arial"/>
                <a:cs typeface="Arial"/>
                <a:sym typeface="Arial"/>
              </a:defRPr>
            </a:lvl6pPr>
            <a:lvl7pPr indent="0" lvl="6" marL="0" marR="0" rtl="0" algn="l">
              <a:spcBef>
                <a:spcPts val="0"/>
              </a:spcBef>
              <a:buNone/>
              <a:defRPr b="0" i="0" sz="800" u="none" cap="none" strike="noStrike">
                <a:solidFill>
                  <a:schemeClr val="dk1"/>
                </a:solidFill>
                <a:latin typeface="Arial"/>
                <a:ea typeface="Arial"/>
                <a:cs typeface="Arial"/>
                <a:sym typeface="Arial"/>
              </a:defRPr>
            </a:lvl7pPr>
            <a:lvl8pPr indent="0" lvl="7" marL="0" marR="0" rtl="0" algn="l">
              <a:spcBef>
                <a:spcPts val="0"/>
              </a:spcBef>
              <a:buNone/>
              <a:defRPr b="0" i="0" sz="800" u="none" cap="none" strike="noStrike">
                <a:solidFill>
                  <a:schemeClr val="dk1"/>
                </a:solidFill>
                <a:latin typeface="Arial"/>
                <a:ea typeface="Arial"/>
                <a:cs typeface="Arial"/>
                <a:sym typeface="Arial"/>
              </a:defRPr>
            </a:lvl8pPr>
            <a:lvl9pPr indent="0" lvl="8" marL="0" marR="0" rtl="0" algn="l">
              <a:spcBef>
                <a:spcPts val="0"/>
              </a:spcBef>
              <a:buNone/>
              <a:defRPr b="0" i="0" sz="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pic>
        <p:nvPicPr>
          <p:cNvPr id="15" name="Google Shape;15;p1"/>
          <p:cNvPicPr preferRelativeResize="0"/>
          <p:nvPr/>
        </p:nvPicPr>
        <p:blipFill rotWithShape="1">
          <a:blip r:embed="rId1">
            <a:alphaModFix/>
          </a:blip>
          <a:srcRect b="0" l="0" r="0" t="0"/>
          <a:stretch/>
        </p:blipFill>
        <p:spPr>
          <a:xfrm>
            <a:off x="7961350" y="229034"/>
            <a:ext cx="661102" cy="27209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29">
          <p15:clr>
            <a:srgbClr val="A4A3A4"/>
          </p15:clr>
        </p15:guide>
        <p15:guide id="2" pos="5431">
          <p15:clr>
            <a:srgbClr val="A4A3A4"/>
          </p15:clr>
        </p15:guide>
        <p15:guide id="3" orient="horz" pos="3083">
          <p15:clr>
            <a:srgbClr val="A4A3A4"/>
          </p15:clr>
        </p15:guide>
        <p15:guide id="4" orient="horz" pos="685">
          <p15:clr>
            <a:srgbClr val="A4A3A4"/>
          </p15:clr>
        </p15:guide>
        <p15:guide id="5" pos="2829">
          <p15:clr>
            <a:srgbClr val="A4A3A4"/>
          </p15:clr>
        </p15:guide>
        <p15:guide id="6" pos="2931">
          <p15:clr>
            <a:srgbClr val="A4A3A4"/>
          </p15:clr>
        </p15:guide>
        <p15:guide id="7" pos="2063">
          <p15:clr>
            <a:srgbClr val="A4A3A4"/>
          </p15:clr>
        </p15:guide>
        <p15:guide id="8" pos="1961">
          <p15:clr>
            <a:srgbClr val="A4A3A4"/>
          </p15:clr>
        </p15:guide>
        <p15:guide id="9" pos="1196">
          <p15:clr>
            <a:srgbClr val="A4A3A4"/>
          </p15:clr>
        </p15:guide>
        <p15:guide id="10" pos="1094">
          <p15:clr>
            <a:srgbClr val="A4A3A4"/>
          </p15:clr>
        </p15:guide>
        <p15:guide id="11" pos="3697">
          <p15:clr>
            <a:srgbClr val="A4A3A4"/>
          </p15:clr>
        </p15:guide>
        <p15:guide id="12" pos="3799">
          <p15:clr>
            <a:srgbClr val="A4A3A4"/>
          </p15:clr>
        </p15:guide>
        <p15:guide id="13" pos="4564">
          <p15:clr>
            <a:srgbClr val="A4A3A4"/>
          </p15:clr>
        </p15:guide>
        <p15:guide id="14" pos="4666">
          <p15:clr>
            <a:srgbClr val="A4A3A4"/>
          </p15:clr>
        </p15:guide>
        <p15:guide id="15" pos="1629">
          <p15:clr>
            <a:srgbClr val="A4A3A4"/>
          </p15:clr>
        </p15:guide>
        <p15:guide id="16" pos="1527">
          <p15:clr>
            <a:srgbClr val="A4A3A4"/>
          </p15:clr>
        </p15:guide>
        <p15:guide id="17" pos="2395">
          <p15:clr>
            <a:srgbClr val="A4A3A4"/>
          </p15:clr>
        </p15:guide>
        <p15:guide id="18" pos="2497">
          <p15:clr>
            <a:srgbClr val="A4A3A4"/>
          </p15:clr>
        </p15:guide>
        <p15:guide id="19" pos="661">
          <p15:clr>
            <a:srgbClr val="A4A3A4"/>
          </p15:clr>
        </p15:guide>
        <p15:guide id="20" pos="763">
          <p15:clr>
            <a:srgbClr val="A4A3A4"/>
          </p15:clr>
        </p15:guide>
        <p15:guide id="21" pos="3263">
          <p15:clr>
            <a:srgbClr val="A4A3A4"/>
          </p15:clr>
        </p15:guide>
        <p15:guide id="22" pos="3365">
          <p15:clr>
            <a:srgbClr val="A4A3A4"/>
          </p15:clr>
        </p15:guide>
        <p15:guide id="23" pos="4131">
          <p15:clr>
            <a:srgbClr val="A4A3A4"/>
          </p15:clr>
        </p15:guide>
        <p15:guide id="24" pos="4231">
          <p15:clr>
            <a:srgbClr val="A4A3A4"/>
          </p15:clr>
        </p15:guide>
        <p15:guide id="25" pos="4997">
          <p15:clr>
            <a:srgbClr val="A4A3A4"/>
          </p15:clr>
        </p15:guide>
        <p15:guide id="26" pos="5099">
          <p15:clr>
            <a:srgbClr val="A4A3A4"/>
          </p15:clr>
        </p15:guide>
        <p15:guide id="27" orient="horz" pos="172">
          <p15:clr>
            <a:srgbClr val="A4A3A4"/>
          </p15:clr>
        </p15:guide>
        <p15:guide id="28" orient="horz" pos="650">
          <p15:clr>
            <a:srgbClr val="A4A3A4"/>
          </p15:clr>
        </p15:guide>
        <p15:guide id="29" orient="horz" pos="284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44.png"/><Relationship Id="rId5" Type="http://schemas.openxmlformats.org/officeDocument/2006/relationships/image" Target="../media/image37.png"/><Relationship Id="rId6" Type="http://schemas.openxmlformats.org/officeDocument/2006/relationships/image" Target="../media/image48.png"/><Relationship Id="rId7"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70.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50.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6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5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22.png"/><Relationship Id="rId5"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68.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5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71.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64.png"/><Relationship Id="rId4" Type="http://schemas.openxmlformats.org/officeDocument/2006/relationships/image" Target="../media/image55.png"/><Relationship Id="rId5" Type="http://schemas.openxmlformats.org/officeDocument/2006/relationships/image" Target="../media/image54.png"/><Relationship Id="rId6" Type="http://schemas.openxmlformats.org/officeDocument/2006/relationships/image" Target="../media/image57.png"/><Relationship Id="rId7" Type="http://schemas.openxmlformats.org/officeDocument/2006/relationships/image" Target="../media/image62.jpg"/></Relationships>
</file>

<file path=ppt/slides/_rels/slide25.xml.rels><?xml version="1.0" encoding="UTF-8" standalone="yes"?><Relationships xmlns="http://schemas.openxmlformats.org/package/2006/relationships"><Relationship Id="rId20" Type="http://schemas.openxmlformats.org/officeDocument/2006/relationships/image" Target="../media/image77.jpg"/><Relationship Id="rId22" Type="http://schemas.openxmlformats.org/officeDocument/2006/relationships/image" Target="../media/image84.png"/><Relationship Id="rId21" Type="http://schemas.openxmlformats.org/officeDocument/2006/relationships/image" Target="../media/image86.png"/><Relationship Id="rId24" Type="http://schemas.openxmlformats.org/officeDocument/2006/relationships/image" Target="../media/image88.png"/><Relationship Id="rId23" Type="http://schemas.openxmlformats.org/officeDocument/2006/relationships/image" Target="../media/image76.png"/><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image" Target="../media/image66.jpg"/><Relationship Id="rId4" Type="http://schemas.openxmlformats.org/officeDocument/2006/relationships/image" Target="../media/image67.jpg"/><Relationship Id="rId9" Type="http://schemas.openxmlformats.org/officeDocument/2006/relationships/image" Target="../media/image80.png"/><Relationship Id="rId26" Type="http://schemas.openxmlformats.org/officeDocument/2006/relationships/image" Target="../media/image82.png"/><Relationship Id="rId25" Type="http://schemas.openxmlformats.org/officeDocument/2006/relationships/image" Target="../media/image89.png"/><Relationship Id="rId5" Type="http://schemas.openxmlformats.org/officeDocument/2006/relationships/image" Target="../media/image69.jpg"/><Relationship Id="rId6" Type="http://schemas.openxmlformats.org/officeDocument/2006/relationships/image" Target="../media/image73.jpg"/><Relationship Id="rId7" Type="http://schemas.openxmlformats.org/officeDocument/2006/relationships/image" Target="../media/image74.jpg"/><Relationship Id="rId8" Type="http://schemas.openxmlformats.org/officeDocument/2006/relationships/image" Target="../media/image90.jpg"/><Relationship Id="rId11" Type="http://schemas.openxmlformats.org/officeDocument/2006/relationships/image" Target="../media/image85.jpg"/><Relationship Id="rId10" Type="http://schemas.openxmlformats.org/officeDocument/2006/relationships/image" Target="../media/image57.png"/><Relationship Id="rId13" Type="http://schemas.openxmlformats.org/officeDocument/2006/relationships/image" Target="../media/image62.jpg"/><Relationship Id="rId12" Type="http://schemas.openxmlformats.org/officeDocument/2006/relationships/image" Target="../media/image72.jpg"/><Relationship Id="rId15" Type="http://schemas.openxmlformats.org/officeDocument/2006/relationships/image" Target="../media/image79.jpg"/><Relationship Id="rId14" Type="http://schemas.openxmlformats.org/officeDocument/2006/relationships/image" Target="../media/image87.jpg"/><Relationship Id="rId17" Type="http://schemas.openxmlformats.org/officeDocument/2006/relationships/image" Target="../media/image78.png"/><Relationship Id="rId16" Type="http://schemas.openxmlformats.org/officeDocument/2006/relationships/image" Target="../media/image83.png"/><Relationship Id="rId19" Type="http://schemas.openxmlformats.org/officeDocument/2006/relationships/image" Target="../media/image75.png"/><Relationship Id="rId18" Type="http://schemas.openxmlformats.org/officeDocument/2006/relationships/image" Target="../media/image8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 Id="rId3"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5.png"/><Relationship Id="rId11" Type="http://schemas.openxmlformats.org/officeDocument/2006/relationships/image" Target="../media/image8.png"/><Relationship Id="rId10"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hyperlink" Target="https://aiidateam.github.io/aiida-registry/" TargetMode="External"/><Relationship Id="rId9" Type="http://schemas.openxmlformats.org/officeDocument/2006/relationships/image" Target="../media/image18.png"/><Relationship Id="rId5" Type="http://schemas.openxmlformats.org/officeDocument/2006/relationships/image" Target="../media/image41.png"/><Relationship Id="rId6" Type="http://schemas.openxmlformats.org/officeDocument/2006/relationships/image" Target="../media/image13.png"/><Relationship Id="rId7" Type="http://schemas.openxmlformats.org/officeDocument/2006/relationships/image" Target="../media/image36.png"/><Relationship Id="rId8" Type="http://schemas.openxmlformats.org/officeDocument/2006/relationships/image" Target="../media/image17.png"/><Relationship Id="rId11" Type="http://schemas.openxmlformats.org/officeDocument/2006/relationships/image" Target="../media/image23.png"/><Relationship Id="rId10" Type="http://schemas.openxmlformats.org/officeDocument/2006/relationships/image" Target="../media/image27.png"/><Relationship Id="rId13" Type="http://schemas.openxmlformats.org/officeDocument/2006/relationships/image" Target="../media/image24.png"/><Relationship Id="rId12" Type="http://schemas.openxmlformats.org/officeDocument/2006/relationships/image" Target="../media/image25.png"/><Relationship Id="rId15" Type="http://schemas.openxmlformats.org/officeDocument/2006/relationships/image" Target="../media/image30.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35.png"/><Relationship Id="rId6" Type="http://schemas.openxmlformats.org/officeDocument/2006/relationships/image" Target="../media/image8.png"/><Relationship Id="rId7"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6"/>
          <p:cNvSpPr txBox="1"/>
          <p:nvPr>
            <p:ph type="ctrTitle"/>
          </p:nvPr>
        </p:nvSpPr>
        <p:spPr>
          <a:xfrm>
            <a:off x="469625" y="1301050"/>
            <a:ext cx="6841800" cy="1092300"/>
          </a:xfrm>
          <a:prstGeom prst="rect">
            <a:avLst/>
          </a:prstGeom>
          <a:noFill/>
          <a:ln>
            <a:noFill/>
          </a:ln>
        </p:spPr>
        <p:txBody>
          <a:bodyPr anchorCtr="0" anchor="b" bIns="0" lIns="0" spcFirstLastPara="1" rIns="0" wrap="square" tIns="0">
            <a:noAutofit/>
          </a:bodyPr>
          <a:lstStyle/>
          <a:p>
            <a:pPr indent="0" lvl="0" marL="0" rtl="0" algn="l">
              <a:lnSpc>
                <a:spcPct val="92000"/>
              </a:lnSpc>
              <a:spcBef>
                <a:spcPts val="0"/>
              </a:spcBef>
              <a:spcAft>
                <a:spcPts val="0"/>
              </a:spcAft>
              <a:buClr>
                <a:schemeClr val="lt1"/>
              </a:buClr>
              <a:buSzPts val="3200"/>
              <a:buFont typeface="Arial"/>
              <a:buNone/>
            </a:pPr>
            <a:r>
              <a:rPr lang="en-GB" sz="2300"/>
              <a:t>Reproducible workflows with AiiDA</a:t>
            </a:r>
            <a:endParaRPr sz="2300"/>
          </a:p>
        </p:txBody>
      </p:sp>
      <p:sp>
        <p:nvSpPr>
          <p:cNvPr id="318" name="Google Shape;318;p36"/>
          <p:cNvSpPr txBox="1"/>
          <p:nvPr>
            <p:ph idx="2" type="body"/>
          </p:nvPr>
        </p:nvSpPr>
        <p:spPr>
          <a:xfrm>
            <a:off x="521494" y="4380951"/>
            <a:ext cx="3969600" cy="216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1200"/>
              <a:buNone/>
            </a:pPr>
            <a:r>
              <a:rPr lang="en-GB"/>
              <a:t>Marnik Bercx, Julian Geiger, and Xing Wang</a:t>
            </a:r>
            <a:endParaRPr/>
          </a:p>
        </p:txBody>
      </p:sp>
      <p:sp>
        <p:nvSpPr>
          <p:cNvPr id="319" name="Google Shape;319;p36"/>
          <p:cNvSpPr txBox="1"/>
          <p:nvPr>
            <p:ph idx="3" type="body"/>
          </p:nvPr>
        </p:nvSpPr>
        <p:spPr>
          <a:xfrm>
            <a:off x="521501" y="4596975"/>
            <a:ext cx="4331400" cy="189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1200"/>
              <a:buNone/>
            </a:pPr>
            <a:r>
              <a:rPr lang="en-GB"/>
              <a:t>EnhanceR Symposium 2024, Empa </a:t>
            </a:r>
            <a:r>
              <a:rPr lang="en-GB"/>
              <a:t>Dübendorf</a:t>
            </a:r>
            <a:r>
              <a:rPr lang="en-GB"/>
              <a:t>, 07 Nov 2024</a:t>
            </a:r>
            <a:endParaRPr/>
          </a:p>
        </p:txBody>
      </p:sp>
      <p:sp>
        <p:nvSpPr>
          <p:cNvPr id="320" name="Google Shape;320;p36"/>
          <p:cNvSpPr txBox="1"/>
          <p:nvPr>
            <p:ph idx="2" type="body"/>
          </p:nvPr>
        </p:nvSpPr>
        <p:spPr>
          <a:xfrm>
            <a:off x="479875" y="2312250"/>
            <a:ext cx="5591100" cy="5190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chemeClr val="lt1"/>
              </a:buClr>
              <a:buSzPts val="1200"/>
              <a:buNone/>
            </a:pPr>
            <a:r>
              <a:rPr i="1" lang="en-GB" sz="1600"/>
              <a:t>The power and challenges of full data provenance</a:t>
            </a:r>
            <a:endParaRPr i="1"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45"/>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453" name="Google Shape;453;p45"/>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454" name="Google Shape;454;p45"/>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2000"/>
              <a:buFont typeface="Arial"/>
              <a:buNone/>
            </a:pPr>
            <a:r>
              <a:rPr lang="en-GB"/>
              <a:t>Data Provenance</a:t>
            </a:r>
            <a:endParaRPr/>
          </a:p>
          <a:p>
            <a:pPr indent="0" lvl="0" marL="0" rtl="0" algn="l">
              <a:lnSpc>
                <a:spcPct val="100000"/>
              </a:lnSpc>
              <a:spcBef>
                <a:spcPts val="0"/>
              </a:spcBef>
              <a:spcAft>
                <a:spcPts val="0"/>
              </a:spcAft>
              <a:buClr>
                <a:schemeClr val="dk1"/>
              </a:buClr>
              <a:buSzPts val="2000"/>
              <a:buFont typeface="Arial"/>
              <a:buNone/>
            </a:pPr>
            <a:r>
              <a:t/>
            </a:r>
            <a:endParaRPr/>
          </a:p>
        </p:txBody>
      </p:sp>
      <p:pic>
        <p:nvPicPr>
          <p:cNvPr id="455" name="Google Shape;455;p45"/>
          <p:cNvPicPr preferRelativeResize="0"/>
          <p:nvPr/>
        </p:nvPicPr>
        <p:blipFill>
          <a:blip r:embed="rId3">
            <a:alphaModFix/>
          </a:blip>
          <a:stretch>
            <a:fillRect/>
          </a:stretch>
        </p:blipFill>
        <p:spPr>
          <a:xfrm>
            <a:off x="152400" y="1098263"/>
            <a:ext cx="8839204" cy="2330649"/>
          </a:xfrm>
          <a:prstGeom prst="rect">
            <a:avLst/>
          </a:prstGeom>
          <a:noFill/>
          <a:ln>
            <a:noFill/>
          </a:ln>
        </p:spPr>
      </p:pic>
      <p:sp>
        <p:nvSpPr>
          <p:cNvPr id="456" name="Google Shape;456;p45"/>
          <p:cNvSpPr txBox="1"/>
          <p:nvPr/>
        </p:nvSpPr>
        <p:spPr>
          <a:xfrm>
            <a:off x="291400" y="3402988"/>
            <a:ext cx="6099300" cy="49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1600">
                <a:latin typeface="Calibri"/>
                <a:ea typeface="Calibri"/>
                <a:cs typeface="Calibri"/>
                <a:sym typeface="Calibri"/>
              </a:rPr>
              <a:t>Screening of the adsorption properties of nanoporous materials</a:t>
            </a:r>
            <a:endParaRPr i="1" sz="1600">
              <a:latin typeface="Calibri"/>
              <a:ea typeface="Calibri"/>
              <a:cs typeface="Calibri"/>
              <a:sym typeface="Calibri"/>
            </a:endParaRPr>
          </a:p>
        </p:txBody>
      </p:sp>
      <p:sp>
        <p:nvSpPr>
          <p:cNvPr id="457" name="Google Shape;457;p45"/>
          <p:cNvSpPr txBox="1"/>
          <p:nvPr/>
        </p:nvSpPr>
        <p:spPr>
          <a:xfrm>
            <a:off x="291400" y="3900388"/>
            <a:ext cx="3997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200">
                <a:solidFill>
                  <a:srgbClr val="000000"/>
                </a:solidFill>
                <a:highlight>
                  <a:srgbClr val="FFFFFF"/>
                </a:highlight>
                <a:latin typeface="Roboto"/>
                <a:ea typeface="Roboto"/>
                <a:cs typeface="Roboto"/>
                <a:sym typeface="Roboto"/>
              </a:rPr>
              <a:t>D. Ongari et al, ACS Cent. Sci.</a:t>
            </a:r>
            <a:r>
              <a:rPr lang="en-GB" sz="1200">
                <a:solidFill>
                  <a:srgbClr val="000000"/>
                </a:solidFill>
                <a:highlight>
                  <a:srgbClr val="FFFFFF"/>
                </a:highlight>
                <a:latin typeface="Roboto"/>
                <a:ea typeface="Roboto"/>
                <a:cs typeface="Roboto"/>
                <a:sym typeface="Roboto"/>
              </a:rPr>
              <a:t> 2020, </a:t>
            </a:r>
            <a:r>
              <a:rPr b="1" lang="en-GB" sz="1200">
                <a:solidFill>
                  <a:srgbClr val="000000"/>
                </a:solidFill>
                <a:highlight>
                  <a:srgbClr val="FFFFFF"/>
                </a:highlight>
                <a:latin typeface="Roboto"/>
                <a:ea typeface="Roboto"/>
                <a:cs typeface="Roboto"/>
                <a:sym typeface="Roboto"/>
              </a:rPr>
              <a:t>6</a:t>
            </a:r>
            <a:r>
              <a:rPr lang="en-GB" sz="1200">
                <a:solidFill>
                  <a:srgbClr val="000000"/>
                </a:solidFill>
                <a:highlight>
                  <a:srgbClr val="FFFFFF"/>
                </a:highlight>
                <a:latin typeface="Roboto"/>
                <a:ea typeface="Roboto"/>
                <a:cs typeface="Roboto"/>
                <a:sym typeface="Roboto"/>
              </a:rPr>
              <a:t>, 11, 1890–1900</a:t>
            </a:r>
            <a:endParaRPr sz="1200"/>
          </a:p>
        </p:txBody>
      </p:sp>
      <p:sp>
        <p:nvSpPr>
          <p:cNvPr id="458" name="Google Shape;458;p45"/>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6"/>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464" name="Google Shape;464;p46"/>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465" name="Google Shape;465;p46"/>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Data Provenance - Ups and Downs</a:t>
            </a:r>
            <a:endParaRPr/>
          </a:p>
        </p:txBody>
      </p:sp>
      <p:sp>
        <p:nvSpPr>
          <p:cNvPr id="466" name="Google Shape;466;p46"/>
          <p:cNvSpPr txBox="1"/>
          <p:nvPr/>
        </p:nvSpPr>
        <p:spPr>
          <a:xfrm>
            <a:off x="1172650" y="1101725"/>
            <a:ext cx="1565100" cy="45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latin typeface="Calibri"/>
                <a:ea typeface="Calibri"/>
                <a:cs typeface="Calibri"/>
                <a:sym typeface="Calibri"/>
              </a:rPr>
              <a:t>Upsides</a:t>
            </a:r>
            <a:endParaRPr>
              <a:latin typeface="Calibri"/>
              <a:ea typeface="Calibri"/>
              <a:cs typeface="Calibri"/>
              <a:sym typeface="Calibri"/>
            </a:endParaRPr>
          </a:p>
        </p:txBody>
      </p:sp>
      <p:sp>
        <p:nvSpPr>
          <p:cNvPr id="467" name="Google Shape;467;p46"/>
          <p:cNvSpPr txBox="1"/>
          <p:nvPr/>
        </p:nvSpPr>
        <p:spPr>
          <a:xfrm>
            <a:off x="5003800" y="1101725"/>
            <a:ext cx="1565100" cy="45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latin typeface="Calibri"/>
                <a:ea typeface="Calibri"/>
                <a:cs typeface="Calibri"/>
                <a:sym typeface="Calibri"/>
              </a:rPr>
              <a:t>Downsides</a:t>
            </a:r>
            <a:endParaRPr>
              <a:latin typeface="Calibri"/>
              <a:ea typeface="Calibri"/>
              <a:cs typeface="Calibri"/>
              <a:sym typeface="Calibri"/>
            </a:endParaRPr>
          </a:p>
        </p:txBody>
      </p:sp>
      <p:sp>
        <p:nvSpPr>
          <p:cNvPr id="468" name="Google Shape;468;p46"/>
          <p:cNvSpPr txBox="1"/>
          <p:nvPr/>
        </p:nvSpPr>
        <p:spPr>
          <a:xfrm>
            <a:off x="1225050" y="1559825"/>
            <a:ext cx="3341700" cy="2727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Reproducibility</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i="1" lang="en-GB">
                <a:latin typeface="Calibri"/>
                <a:ea typeface="Calibri"/>
                <a:cs typeface="Calibri"/>
                <a:sym typeface="Calibri"/>
              </a:rPr>
              <a:t>Enforced</a:t>
            </a:r>
            <a:r>
              <a:rPr lang="en-GB">
                <a:latin typeface="Calibri"/>
                <a:ea typeface="Calibri"/>
                <a:cs typeface="Calibri"/>
                <a:sym typeface="Calibri"/>
              </a:rPr>
              <a:t> organisation</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solidFill>
                  <a:srgbClr val="000000"/>
                </a:solidFill>
                <a:latin typeface="Calibri"/>
                <a:ea typeface="Calibri"/>
                <a:cs typeface="Calibri"/>
                <a:sym typeface="Calibri"/>
              </a:rPr>
              <a:t>Easy to clean up/share data</a:t>
            </a:r>
            <a:br>
              <a:rPr lang="en-GB">
                <a:solidFill>
                  <a:srgbClr val="000000"/>
                </a:solidFill>
                <a:latin typeface="Calibri"/>
                <a:ea typeface="Calibri"/>
                <a:cs typeface="Calibri"/>
                <a:sym typeface="Calibri"/>
              </a:rPr>
            </a:br>
            <a:endParaRPr>
              <a:solidFill>
                <a:srgbClr val="000000"/>
              </a:solidFill>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Powerful querying</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Interactive exploration</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Caching becomes easy and fast</a:t>
            </a:r>
            <a:endParaRPr>
              <a:latin typeface="Calibri"/>
              <a:ea typeface="Calibri"/>
              <a:cs typeface="Calibri"/>
              <a:sym typeface="Calibri"/>
            </a:endParaRPr>
          </a:p>
        </p:txBody>
      </p:sp>
      <p:sp>
        <p:nvSpPr>
          <p:cNvPr id="469" name="Google Shape;469;p46"/>
          <p:cNvSpPr txBox="1"/>
          <p:nvPr/>
        </p:nvSpPr>
        <p:spPr>
          <a:xfrm>
            <a:off x="5003800" y="1559825"/>
            <a:ext cx="3468900" cy="2609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Every piece of data must be a “Node”.</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Every process needs a node-based interface.</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Once stored, nodes are </a:t>
            </a:r>
            <a:r>
              <a:rPr i="1" lang="en-GB">
                <a:latin typeface="Calibri"/>
                <a:ea typeface="Calibri"/>
                <a:cs typeface="Calibri"/>
                <a:sym typeface="Calibri"/>
              </a:rPr>
              <a:t>immutable</a:t>
            </a:r>
            <a:r>
              <a:rPr lang="en-GB">
                <a:latin typeface="Calibri"/>
                <a:ea typeface="Calibri"/>
                <a:cs typeface="Calibri"/>
                <a:sym typeface="Calibri"/>
              </a:rPr>
              <a:t>.</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Keeping provenance in workflows introduces extra overhead.</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You need a database</a:t>
            </a:r>
            <a:endParaRPr>
              <a:latin typeface="Calibri"/>
              <a:ea typeface="Calibri"/>
              <a:cs typeface="Calibri"/>
              <a:sym typeface="Calibri"/>
            </a:endParaRPr>
          </a:p>
        </p:txBody>
      </p:sp>
      <p:sp>
        <p:nvSpPr>
          <p:cNvPr id="470" name="Google Shape;470;p46"/>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7"/>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4.07.2024</a:t>
            </a:r>
            <a:endParaRPr/>
          </a:p>
        </p:txBody>
      </p:sp>
      <p:sp>
        <p:nvSpPr>
          <p:cNvPr id="476" name="Google Shape;476;p47"/>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grpSp>
        <p:nvGrpSpPr>
          <p:cNvPr id="477" name="Google Shape;477;p47"/>
          <p:cNvGrpSpPr/>
          <p:nvPr/>
        </p:nvGrpSpPr>
        <p:grpSpPr>
          <a:xfrm>
            <a:off x="3558291" y="0"/>
            <a:ext cx="5585709" cy="5143499"/>
            <a:chOff x="3558291" y="0"/>
            <a:chExt cx="5585709" cy="5143499"/>
          </a:xfrm>
        </p:grpSpPr>
        <p:pic>
          <p:nvPicPr>
            <p:cNvPr id="478" name="Google Shape;478;p47"/>
            <p:cNvPicPr preferRelativeResize="0"/>
            <p:nvPr/>
          </p:nvPicPr>
          <p:blipFill>
            <a:blip r:embed="rId3">
              <a:alphaModFix/>
            </a:blip>
            <a:stretch>
              <a:fillRect/>
            </a:stretch>
          </p:blipFill>
          <p:spPr>
            <a:xfrm>
              <a:off x="3558291" y="0"/>
              <a:ext cx="5585709" cy="5143499"/>
            </a:xfrm>
            <a:prstGeom prst="rect">
              <a:avLst/>
            </a:prstGeom>
            <a:noFill/>
            <a:ln>
              <a:noFill/>
            </a:ln>
          </p:spPr>
        </p:pic>
        <p:pic>
          <p:nvPicPr>
            <p:cNvPr descr="Picture 17" id="479" name="Google Shape;479;p47"/>
            <p:cNvPicPr preferRelativeResize="0"/>
            <p:nvPr/>
          </p:nvPicPr>
          <p:blipFill rotWithShape="1">
            <a:blip r:embed="rId4">
              <a:alphaModFix/>
            </a:blip>
            <a:srcRect b="0" l="0" r="0" t="0"/>
            <a:stretch/>
          </p:blipFill>
          <p:spPr>
            <a:xfrm>
              <a:off x="5147300" y="2968828"/>
              <a:ext cx="2024086" cy="463854"/>
            </a:xfrm>
            <a:prstGeom prst="rect">
              <a:avLst/>
            </a:prstGeom>
            <a:noFill/>
            <a:ln cap="flat" cmpd="sng" w="9525">
              <a:solidFill>
                <a:srgbClr val="695D46"/>
              </a:solidFill>
              <a:prstDash val="solid"/>
              <a:round/>
              <a:headEnd len="sm" w="sm" type="none"/>
              <a:tailEnd len="sm" w="sm" type="none"/>
            </a:ln>
            <a:effectLst>
              <a:outerShdw blurRad="57150" rotWithShape="0" algn="bl" dir="5400000" dist="19050">
                <a:srgbClr val="000000">
                  <a:alpha val="50000"/>
                </a:srgbClr>
              </a:outerShdw>
            </a:effectLst>
          </p:spPr>
        </p:pic>
      </p:grpSp>
      <p:sp>
        <p:nvSpPr>
          <p:cNvPr id="480" name="Google Shape;480;p47"/>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“AiiDA is powerful, but </a:t>
            </a:r>
            <a:r>
              <a:rPr lang="en-GB"/>
              <a:t>complex…”</a:t>
            </a:r>
            <a:endParaRPr/>
          </a:p>
        </p:txBody>
      </p:sp>
      <p:sp>
        <p:nvSpPr>
          <p:cNvPr id="481" name="Google Shape;481;p47"/>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482" name="Google Shape;482;p47"/>
          <p:cNvSpPr txBox="1"/>
          <p:nvPr/>
        </p:nvSpPr>
        <p:spPr>
          <a:xfrm>
            <a:off x="445300" y="1032275"/>
            <a:ext cx="3341700" cy="2032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Installation and setup was long and cumbersome.</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Running external codes requires building an interface.</a:t>
            </a:r>
            <a:br>
              <a:rPr lang="en-GB">
                <a:latin typeface="Calibri"/>
                <a:ea typeface="Calibri"/>
                <a:cs typeface="Calibri"/>
                <a:sym typeface="Calibri"/>
              </a:rPr>
            </a:b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Writing </a:t>
            </a:r>
            <a:r>
              <a:rPr lang="en-GB">
                <a:latin typeface="Calibri"/>
                <a:ea typeface="Calibri"/>
                <a:cs typeface="Calibri"/>
                <a:sym typeface="Calibri"/>
              </a:rPr>
              <a:t>workflows</a:t>
            </a:r>
            <a:r>
              <a:rPr lang="en-GB">
                <a:latin typeface="Calibri"/>
                <a:ea typeface="Calibri"/>
                <a:cs typeface="Calibri"/>
                <a:sym typeface="Calibri"/>
              </a:rPr>
              <a:t> required the development of a full plugin package.</a:t>
            </a:r>
            <a:endParaRPr>
              <a:latin typeface="Calibri"/>
              <a:ea typeface="Calibri"/>
              <a:cs typeface="Calibri"/>
              <a:sym typeface="Calibri"/>
            </a:endParaRPr>
          </a:p>
        </p:txBody>
      </p:sp>
      <p:sp>
        <p:nvSpPr>
          <p:cNvPr id="483" name="Google Shape;483;p47"/>
          <p:cNvSpPr/>
          <p:nvPr/>
        </p:nvSpPr>
        <p:spPr>
          <a:xfrm>
            <a:off x="521500" y="3349750"/>
            <a:ext cx="316800" cy="263100"/>
          </a:xfrm>
          <a:prstGeom prst="rightArrow">
            <a:avLst>
              <a:gd fmla="val 32000" name="adj1"/>
              <a:gd fmla="val 56439" name="adj2"/>
            </a:avLst>
          </a:prstGeom>
          <a:solidFill>
            <a:srgbClr val="6E14DC"/>
          </a:solidFill>
          <a:ln>
            <a:noFill/>
          </a:ln>
        </p:spPr>
        <p:txBody>
          <a:bodyPr anchorCtr="0" anchor="ctr" bIns="10050" lIns="10050" spcFirstLastPara="1" rIns="10050" wrap="square" tIns="10050">
            <a:noAutofit/>
          </a:bodyPr>
          <a:lstStyle/>
          <a:p>
            <a:pPr indent="0" lvl="0" marL="0" marR="0" rtl="0" algn="ctr">
              <a:lnSpc>
                <a:spcPct val="100000"/>
              </a:lnSpc>
              <a:spcBef>
                <a:spcPts val="0"/>
              </a:spcBef>
              <a:spcAft>
                <a:spcPts val="0"/>
              </a:spcAft>
              <a:buClr>
                <a:srgbClr val="FFFFFF"/>
              </a:buClr>
              <a:buSzPts val="400"/>
              <a:buFont typeface="Helvetica Neue"/>
              <a:buNone/>
            </a:pPr>
            <a:r>
              <a:t/>
            </a:r>
            <a:endParaRPr i="0" sz="1300" u="none" cap="none" strike="noStrike">
              <a:solidFill>
                <a:srgbClr val="FFFFFF"/>
              </a:solidFill>
              <a:latin typeface="Calibri"/>
              <a:ea typeface="Calibri"/>
              <a:cs typeface="Calibri"/>
              <a:sym typeface="Calibri"/>
            </a:endParaRPr>
          </a:p>
        </p:txBody>
      </p:sp>
      <p:sp>
        <p:nvSpPr>
          <p:cNvPr id="484" name="Google Shape;484;p47"/>
          <p:cNvSpPr txBox="1"/>
          <p:nvPr/>
        </p:nvSpPr>
        <p:spPr>
          <a:xfrm>
            <a:off x="856239" y="3188800"/>
            <a:ext cx="3459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GB" sz="1300"/>
              <a:t>How can we make AiiDA more accessible to new users (with modest Python knowledge)?</a:t>
            </a:r>
            <a:endParaRPr i="1" sz="1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8"/>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490" name="Google Shape;490;p48"/>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491" name="Google Shape;491;p48"/>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Serviceless install</a:t>
            </a:r>
            <a:endParaRPr/>
          </a:p>
        </p:txBody>
      </p:sp>
      <p:sp>
        <p:nvSpPr>
          <p:cNvPr id="492" name="Google Shape;492;p48"/>
          <p:cNvSpPr txBox="1"/>
          <p:nvPr/>
        </p:nvSpPr>
        <p:spPr>
          <a:xfrm>
            <a:off x="445300" y="571175"/>
            <a:ext cx="3357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After v2.6.1 </a:t>
            </a:r>
            <a:r>
              <a:rPr lang="en-GB" sz="1300"/>
              <a:t>AiiDA:</a:t>
            </a:r>
            <a:endParaRPr sz="1300"/>
          </a:p>
        </p:txBody>
      </p:sp>
      <p:pic>
        <p:nvPicPr>
          <p:cNvPr id="493" name="Google Shape;493;p48"/>
          <p:cNvPicPr preferRelativeResize="0"/>
          <p:nvPr/>
        </p:nvPicPr>
        <p:blipFill>
          <a:blip r:embed="rId3">
            <a:alphaModFix/>
          </a:blip>
          <a:stretch>
            <a:fillRect/>
          </a:stretch>
        </p:blipFill>
        <p:spPr>
          <a:xfrm>
            <a:off x="1424125" y="1100825"/>
            <a:ext cx="2019025" cy="774500"/>
          </a:xfrm>
          <a:prstGeom prst="rect">
            <a:avLst/>
          </a:prstGeom>
          <a:noFill/>
          <a:ln>
            <a:noFill/>
          </a:ln>
        </p:spPr>
      </p:pic>
      <p:pic>
        <p:nvPicPr>
          <p:cNvPr id="494" name="Google Shape;494;p48"/>
          <p:cNvPicPr preferRelativeResize="0"/>
          <p:nvPr/>
        </p:nvPicPr>
        <p:blipFill rotWithShape="1">
          <a:blip r:embed="rId4">
            <a:alphaModFix/>
          </a:blip>
          <a:srcRect b="37486" l="9107" r="9213" t="34301"/>
          <a:stretch/>
        </p:blipFill>
        <p:spPr>
          <a:xfrm>
            <a:off x="1279813" y="2020075"/>
            <a:ext cx="1981974" cy="456378"/>
          </a:xfrm>
          <a:prstGeom prst="rect">
            <a:avLst/>
          </a:prstGeom>
          <a:noFill/>
          <a:ln>
            <a:noFill/>
          </a:ln>
        </p:spPr>
      </p:pic>
      <p:sp>
        <p:nvSpPr>
          <p:cNvPr id="495" name="Google Shape;495;p48"/>
          <p:cNvSpPr txBox="1"/>
          <p:nvPr/>
        </p:nvSpPr>
        <p:spPr>
          <a:xfrm>
            <a:off x="445291" y="1258500"/>
            <a:ext cx="1114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t>Database:</a:t>
            </a:r>
            <a:endParaRPr b="1" sz="1300"/>
          </a:p>
        </p:txBody>
      </p:sp>
      <p:sp>
        <p:nvSpPr>
          <p:cNvPr id="496" name="Google Shape;496;p48"/>
          <p:cNvSpPr txBox="1"/>
          <p:nvPr/>
        </p:nvSpPr>
        <p:spPr>
          <a:xfrm>
            <a:off x="445291" y="2055800"/>
            <a:ext cx="1114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t>Engine:</a:t>
            </a:r>
            <a:endParaRPr b="1" sz="1300"/>
          </a:p>
        </p:txBody>
      </p:sp>
      <p:grpSp>
        <p:nvGrpSpPr>
          <p:cNvPr id="497" name="Google Shape;497;p48"/>
          <p:cNvGrpSpPr/>
          <p:nvPr/>
        </p:nvGrpSpPr>
        <p:grpSpPr>
          <a:xfrm>
            <a:off x="3648688" y="1184175"/>
            <a:ext cx="4553423" cy="1256525"/>
            <a:chOff x="3724888" y="1260375"/>
            <a:chExt cx="4553423" cy="1256525"/>
          </a:xfrm>
        </p:grpSpPr>
        <p:sp>
          <p:nvSpPr>
            <p:cNvPr id="498" name="Google Shape;498;p48"/>
            <p:cNvSpPr/>
            <p:nvPr/>
          </p:nvSpPr>
          <p:spPr>
            <a:xfrm>
              <a:off x="3724888" y="1432713"/>
              <a:ext cx="316800" cy="263100"/>
            </a:xfrm>
            <a:prstGeom prst="rightArrow">
              <a:avLst>
                <a:gd fmla="val 32000" name="adj1"/>
                <a:gd fmla="val 56439" name="adj2"/>
              </a:avLst>
            </a:prstGeom>
            <a:solidFill>
              <a:srgbClr val="6E14DC"/>
            </a:solidFill>
            <a:ln>
              <a:noFill/>
            </a:ln>
          </p:spPr>
          <p:txBody>
            <a:bodyPr anchorCtr="0" anchor="ctr" bIns="10050" lIns="10050" spcFirstLastPara="1" rIns="10050" wrap="square" tIns="10050">
              <a:noAutofit/>
            </a:bodyPr>
            <a:lstStyle/>
            <a:p>
              <a:pPr indent="0" lvl="0" marL="0" marR="0" rtl="0" algn="ctr">
                <a:lnSpc>
                  <a:spcPct val="100000"/>
                </a:lnSpc>
                <a:spcBef>
                  <a:spcPts val="0"/>
                </a:spcBef>
                <a:spcAft>
                  <a:spcPts val="0"/>
                </a:spcAft>
                <a:buClr>
                  <a:srgbClr val="FFFFFF"/>
                </a:buClr>
                <a:buSzPts val="400"/>
                <a:buFont typeface="Helvetica Neue"/>
                <a:buNone/>
              </a:pPr>
              <a:r>
                <a:t/>
              </a:r>
              <a:endParaRPr i="0" sz="1300" u="none" cap="none" strike="noStrike">
                <a:solidFill>
                  <a:srgbClr val="FFFFFF"/>
                </a:solidFill>
                <a:latin typeface="Calibri"/>
                <a:ea typeface="Calibri"/>
                <a:cs typeface="Calibri"/>
                <a:sym typeface="Calibri"/>
              </a:endParaRPr>
            </a:p>
          </p:txBody>
        </p:sp>
        <p:sp>
          <p:nvSpPr>
            <p:cNvPr id="499" name="Google Shape;499;p48"/>
            <p:cNvSpPr/>
            <p:nvPr/>
          </p:nvSpPr>
          <p:spPr>
            <a:xfrm>
              <a:off x="3724888" y="2192900"/>
              <a:ext cx="316800" cy="263100"/>
            </a:xfrm>
            <a:prstGeom prst="rightArrow">
              <a:avLst>
                <a:gd fmla="val 32000" name="adj1"/>
                <a:gd fmla="val 56439" name="adj2"/>
              </a:avLst>
            </a:prstGeom>
            <a:solidFill>
              <a:srgbClr val="6E14DC"/>
            </a:solidFill>
            <a:ln>
              <a:noFill/>
            </a:ln>
          </p:spPr>
          <p:txBody>
            <a:bodyPr anchorCtr="0" anchor="ctr" bIns="10050" lIns="10050" spcFirstLastPara="1" rIns="10050" wrap="square" tIns="10050">
              <a:noAutofit/>
            </a:bodyPr>
            <a:lstStyle/>
            <a:p>
              <a:pPr indent="0" lvl="0" marL="0" marR="0" rtl="0" algn="ctr">
                <a:lnSpc>
                  <a:spcPct val="100000"/>
                </a:lnSpc>
                <a:spcBef>
                  <a:spcPts val="0"/>
                </a:spcBef>
                <a:spcAft>
                  <a:spcPts val="0"/>
                </a:spcAft>
                <a:buClr>
                  <a:srgbClr val="FFFFFF"/>
                </a:buClr>
                <a:buSzPts val="400"/>
                <a:buFont typeface="Helvetica Neue"/>
                <a:buNone/>
              </a:pPr>
              <a:r>
                <a:t/>
              </a:r>
              <a:endParaRPr i="0" sz="1300" u="none" cap="none" strike="noStrike">
                <a:solidFill>
                  <a:srgbClr val="FFFFFF"/>
                </a:solidFill>
                <a:latin typeface="Calibri"/>
                <a:ea typeface="Calibri"/>
                <a:cs typeface="Calibri"/>
                <a:sym typeface="Calibri"/>
              </a:endParaRPr>
            </a:p>
          </p:txBody>
        </p:sp>
        <p:pic>
          <p:nvPicPr>
            <p:cNvPr id="500" name="Google Shape;500;p48"/>
            <p:cNvPicPr preferRelativeResize="0"/>
            <p:nvPr/>
          </p:nvPicPr>
          <p:blipFill rotWithShape="1">
            <a:blip r:embed="rId5">
              <a:alphaModFix/>
            </a:blip>
            <a:srcRect b="25667" l="12333" r="11348" t="27331"/>
            <a:stretch/>
          </p:blipFill>
          <p:spPr>
            <a:xfrm>
              <a:off x="6962475" y="1260375"/>
              <a:ext cx="1315836" cy="607800"/>
            </a:xfrm>
            <a:prstGeom prst="rect">
              <a:avLst/>
            </a:prstGeom>
            <a:noFill/>
            <a:ln>
              <a:noFill/>
            </a:ln>
          </p:spPr>
        </p:pic>
        <p:sp>
          <p:nvSpPr>
            <p:cNvPr id="501" name="Google Shape;501;p48"/>
            <p:cNvSpPr txBox="1"/>
            <p:nvPr/>
          </p:nvSpPr>
          <p:spPr>
            <a:xfrm>
              <a:off x="4205021" y="1371825"/>
              <a:ext cx="25125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Offer more storage options, e.g.</a:t>
              </a:r>
              <a:endParaRPr sz="1300"/>
            </a:p>
          </p:txBody>
        </p:sp>
        <p:sp>
          <p:nvSpPr>
            <p:cNvPr id="502" name="Google Shape;502;p48"/>
            <p:cNvSpPr txBox="1"/>
            <p:nvPr/>
          </p:nvSpPr>
          <p:spPr>
            <a:xfrm>
              <a:off x="4205026" y="2132000"/>
              <a:ext cx="34596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Allow </a:t>
              </a:r>
              <a:r>
                <a:rPr i="1" lang="en-GB" sz="1300"/>
                <a:t>running</a:t>
              </a:r>
              <a:r>
                <a:rPr lang="en-GB" sz="1300"/>
                <a:t> without RabbitMQ</a:t>
              </a:r>
              <a:endParaRPr sz="1300"/>
            </a:p>
          </p:txBody>
        </p:sp>
      </p:grpSp>
      <p:grpSp>
        <p:nvGrpSpPr>
          <p:cNvPr id="503" name="Google Shape;503;p48"/>
          <p:cNvGrpSpPr/>
          <p:nvPr/>
        </p:nvGrpSpPr>
        <p:grpSpPr>
          <a:xfrm>
            <a:off x="445288" y="2876875"/>
            <a:ext cx="8446988" cy="1651600"/>
            <a:chOff x="521488" y="2953075"/>
            <a:chExt cx="8446988" cy="1651600"/>
          </a:xfrm>
        </p:grpSpPr>
        <p:sp>
          <p:nvSpPr>
            <p:cNvPr id="504" name="Google Shape;504;p48"/>
            <p:cNvSpPr txBox="1"/>
            <p:nvPr/>
          </p:nvSpPr>
          <p:spPr>
            <a:xfrm>
              <a:off x="521488" y="2953075"/>
              <a:ext cx="36510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t>Now you can set up a profile </a:t>
              </a:r>
              <a:r>
                <a:rPr i="1" lang="en-GB" sz="1300"/>
                <a:t>in a jiffy</a:t>
              </a:r>
              <a:r>
                <a:rPr lang="en-GB" sz="1300"/>
                <a:t>!</a:t>
              </a:r>
              <a:endParaRPr sz="1300"/>
            </a:p>
          </p:txBody>
        </p:sp>
        <p:grpSp>
          <p:nvGrpSpPr>
            <p:cNvPr id="505" name="Google Shape;505;p48"/>
            <p:cNvGrpSpPr/>
            <p:nvPr/>
          </p:nvGrpSpPr>
          <p:grpSpPr>
            <a:xfrm>
              <a:off x="2958613" y="3349575"/>
              <a:ext cx="6009863" cy="1255100"/>
              <a:chOff x="2958613" y="3349575"/>
              <a:chExt cx="6009863" cy="1255100"/>
            </a:xfrm>
          </p:grpSpPr>
          <p:sp>
            <p:nvSpPr>
              <p:cNvPr id="506" name="Google Shape;506;p48"/>
              <p:cNvSpPr/>
              <p:nvPr/>
            </p:nvSpPr>
            <p:spPr>
              <a:xfrm>
                <a:off x="2958613" y="3845575"/>
                <a:ext cx="316800" cy="263100"/>
              </a:xfrm>
              <a:prstGeom prst="rightArrow">
                <a:avLst>
                  <a:gd fmla="val 32000" name="adj1"/>
                  <a:gd fmla="val 56439" name="adj2"/>
                </a:avLst>
              </a:prstGeom>
              <a:solidFill>
                <a:srgbClr val="6E14DC"/>
              </a:solidFill>
              <a:ln>
                <a:noFill/>
              </a:ln>
            </p:spPr>
            <p:txBody>
              <a:bodyPr anchorCtr="0" anchor="ctr" bIns="10050" lIns="10050" spcFirstLastPara="1" rIns="10050" wrap="square" tIns="10050">
                <a:noAutofit/>
              </a:bodyPr>
              <a:lstStyle/>
              <a:p>
                <a:pPr indent="0" lvl="0" marL="0" marR="0" rtl="0" algn="ctr">
                  <a:lnSpc>
                    <a:spcPct val="100000"/>
                  </a:lnSpc>
                  <a:spcBef>
                    <a:spcPts val="0"/>
                  </a:spcBef>
                  <a:spcAft>
                    <a:spcPts val="0"/>
                  </a:spcAft>
                  <a:buClr>
                    <a:srgbClr val="FFFFFF"/>
                  </a:buClr>
                  <a:buSzPts val="400"/>
                  <a:buFont typeface="Helvetica Neue"/>
                  <a:buNone/>
                </a:pPr>
                <a:r>
                  <a:t/>
                </a:r>
                <a:endParaRPr i="0" sz="1300" u="none" cap="none" strike="noStrike">
                  <a:solidFill>
                    <a:srgbClr val="FFFFFF"/>
                  </a:solidFill>
                  <a:latin typeface="Calibri"/>
                  <a:ea typeface="Calibri"/>
                  <a:cs typeface="Calibri"/>
                  <a:sym typeface="Calibri"/>
                </a:endParaRPr>
              </a:p>
            </p:txBody>
          </p:sp>
          <p:pic>
            <p:nvPicPr>
              <p:cNvPr id="507" name="Google Shape;507;p48"/>
              <p:cNvPicPr preferRelativeResize="0"/>
              <p:nvPr/>
            </p:nvPicPr>
            <p:blipFill>
              <a:blip r:embed="rId6">
                <a:alphaModFix/>
              </a:blip>
              <a:stretch>
                <a:fillRect/>
              </a:stretch>
            </p:blipFill>
            <p:spPr>
              <a:xfrm>
                <a:off x="3440425" y="3349575"/>
                <a:ext cx="5528051" cy="1255100"/>
              </a:xfrm>
              <a:prstGeom prst="rect">
                <a:avLst/>
              </a:prstGeom>
              <a:noFill/>
              <a:ln>
                <a:noFill/>
              </a:ln>
            </p:spPr>
          </p:pic>
        </p:grpSp>
        <p:pic>
          <p:nvPicPr>
            <p:cNvPr id="508" name="Google Shape;508;p48"/>
            <p:cNvPicPr preferRelativeResize="0"/>
            <p:nvPr/>
          </p:nvPicPr>
          <p:blipFill>
            <a:blip r:embed="rId7">
              <a:alphaModFix/>
            </a:blip>
            <a:stretch>
              <a:fillRect/>
            </a:stretch>
          </p:blipFill>
          <p:spPr>
            <a:xfrm>
              <a:off x="1019563" y="3616650"/>
              <a:ext cx="1758975" cy="736575"/>
            </a:xfrm>
            <a:prstGeom prst="rect">
              <a:avLst/>
            </a:prstGeom>
            <a:noFill/>
            <a:ln>
              <a:noFill/>
            </a:ln>
          </p:spPr>
        </p:pic>
      </p:grpSp>
      <p:sp>
        <p:nvSpPr>
          <p:cNvPr id="509" name="Google Shape;509;p48"/>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9"/>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515" name="Google Shape;515;p49"/>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516" name="Google Shape;516;p49"/>
          <p:cNvSpPr txBox="1"/>
          <p:nvPr/>
        </p:nvSpPr>
        <p:spPr>
          <a:xfrm>
            <a:off x="521499" y="954425"/>
            <a:ext cx="6723300" cy="1616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1500"/>
              <a:buFont typeface="Arial"/>
              <a:buNone/>
            </a:pPr>
            <a:r>
              <a:rPr lang="en-GB" sz="1500">
                <a:solidFill>
                  <a:schemeClr val="dk1"/>
                </a:solidFill>
              </a:rPr>
              <a:t>aiida-shell:</a:t>
            </a:r>
            <a:endParaRPr b="0" i="0" sz="1500" u="none" cap="none" strike="noStrike">
              <a:solidFill>
                <a:schemeClr val="dk1"/>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Char char="●"/>
            </a:pPr>
            <a:r>
              <a:rPr b="0" i="0" lang="en-GB" sz="1500" u="none" cap="none" strike="noStrike">
                <a:solidFill>
                  <a:schemeClr val="dk1"/>
                </a:solidFill>
                <a:latin typeface="Arial"/>
                <a:ea typeface="Arial"/>
                <a:cs typeface="Arial"/>
                <a:sym typeface="Arial"/>
              </a:rPr>
              <a:t>Run any executable through AiiDA without plugin</a:t>
            </a:r>
            <a:endParaRPr b="0" i="0" sz="1500" u="none" cap="none" strike="noStrike">
              <a:solidFill>
                <a:schemeClr val="dk1"/>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Font typeface="Arial"/>
              <a:buChar char="●"/>
            </a:pPr>
            <a:r>
              <a:rPr b="0" i="0" lang="en-GB" sz="1500" u="none" cap="none" strike="noStrike">
                <a:solidFill>
                  <a:schemeClr val="dk1"/>
                </a:solidFill>
                <a:latin typeface="Arial"/>
                <a:ea typeface="Arial"/>
                <a:cs typeface="Arial"/>
                <a:sym typeface="Arial"/>
              </a:rPr>
              <a:t>Easy porting of existing (e.g. bash or python) scripts</a:t>
            </a:r>
            <a:endParaRPr b="0" i="0" sz="1500" u="none" cap="none" strike="noStrike">
              <a:solidFill>
                <a:schemeClr val="dk1"/>
              </a:solidFill>
              <a:latin typeface="Arial"/>
              <a:ea typeface="Arial"/>
              <a:cs typeface="Arial"/>
              <a:sym typeface="Arial"/>
            </a:endParaRPr>
          </a:p>
          <a:p>
            <a:pPr indent="-323850" lvl="0" marL="457200" marR="0" rtl="0" algn="l">
              <a:lnSpc>
                <a:spcPct val="150000"/>
              </a:lnSpc>
              <a:spcBef>
                <a:spcPts val="0"/>
              </a:spcBef>
              <a:spcAft>
                <a:spcPts val="0"/>
              </a:spcAft>
              <a:buClr>
                <a:schemeClr val="dk1"/>
              </a:buClr>
              <a:buSzPts val="1500"/>
              <a:buChar char="●"/>
            </a:pPr>
            <a:r>
              <a:rPr lang="en-GB" sz="1500">
                <a:solidFill>
                  <a:schemeClr val="dk1"/>
                </a:solidFill>
              </a:rPr>
              <a:t>Custom parser function can be attached to parse output files</a:t>
            </a:r>
            <a:endParaRPr sz="1500">
              <a:solidFill>
                <a:schemeClr val="dk1"/>
              </a:solidFill>
            </a:endParaRPr>
          </a:p>
          <a:p>
            <a:pPr indent="0" lvl="0" marL="0" marR="0" rtl="0" algn="l">
              <a:lnSpc>
                <a:spcPct val="150000"/>
              </a:lnSpc>
              <a:spcBef>
                <a:spcPts val="0"/>
              </a:spcBef>
              <a:spcAft>
                <a:spcPts val="0"/>
              </a:spcAft>
              <a:buNone/>
            </a:pPr>
            <a:r>
              <a:t/>
            </a:r>
            <a:endParaRPr b="0" i="0" sz="1500" u="none" cap="none" strike="noStrike">
              <a:solidFill>
                <a:schemeClr val="dk1"/>
              </a:solidFill>
              <a:latin typeface="Arial"/>
              <a:ea typeface="Arial"/>
              <a:cs typeface="Arial"/>
              <a:sym typeface="Arial"/>
            </a:endParaRPr>
          </a:p>
        </p:txBody>
      </p:sp>
      <p:sp>
        <p:nvSpPr>
          <p:cNvPr id="517" name="Google Shape;517;p49"/>
          <p:cNvSpPr txBox="1"/>
          <p:nvPr/>
        </p:nvSpPr>
        <p:spPr>
          <a:xfrm>
            <a:off x="7102080" y="1549738"/>
            <a:ext cx="19752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Dr. Sebastiaan Huber</a:t>
            </a:r>
            <a:endParaRPr b="0" i="0" sz="1400" u="none" cap="none" strike="noStrike">
              <a:solidFill>
                <a:srgbClr val="000000"/>
              </a:solidFill>
              <a:latin typeface="Arial"/>
              <a:ea typeface="Arial"/>
              <a:cs typeface="Arial"/>
              <a:sym typeface="Arial"/>
            </a:endParaRPr>
          </a:p>
        </p:txBody>
      </p:sp>
      <p:pic>
        <p:nvPicPr>
          <p:cNvPr id="518" name="Google Shape;518;p49"/>
          <p:cNvPicPr preferRelativeResize="0"/>
          <p:nvPr/>
        </p:nvPicPr>
        <p:blipFill rotWithShape="1">
          <a:blip r:embed="rId3">
            <a:alphaModFix/>
          </a:blip>
          <a:srcRect b="0" l="0" r="0" t="0"/>
          <a:stretch/>
        </p:blipFill>
        <p:spPr>
          <a:xfrm>
            <a:off x="7534275" y="650960"/>
            <a:ext cx="910300" cy="881564"/>
          </a:xfrm>
          <a:prstGeom prst="rect">
            <a:avLst/>
          </a:prstGeom>
          <a:noFill/>
          <a:ln>
            <a:noFill/>
          </a:ln>
        </p:spPr>
      </p:pic>
      <p:sp>
        <p:nvSpPr>
          <p:cNvPr id="519" name="Google Shape;519;p49"/>
          <p:cNvSpPr txBox="1"/>
          <p:nvPr>
            <p:ph type="title"/>
          </p:nvPr>
        </p:nvSpPr>
        <p:spPr>
          <a:xfrm>
            <a:off x="521370" y="208710"/>
            <a:ext cx="67233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Simple running of an executable through AiiDA</a:t>
            </a:r>
            <a:endParaRPr b="1" sz="2000"/>
          </a:p>
        </p:txBody>
      </p:sp>
      <p:cxnSp>
        <p:nvCxnSpPr>
          <p:cNvPr id="520" name="Google Shape;520;p49"/>
          <p:cNvCxnSpPr/>
          <p:nvPr/>
        </p:nvCxnSpPr>
        <p:spPr>
          <a:xfrm rot="10800000">
            <a:off x="4622300" y="4130375"/>
            <a:ext cx="429600" cy="0"/>
          </a:xfrm>
          <a:prstGeom prst="straightConnector1">
            <a:avLst/>
          </a:prstGeom>
          <a:noFill/>
          <a:ln cap="flat" cmpd="sng" w="9525">
            <a:solidFill>
              <a:schemeClr val="dk2"/>
            </a:solidFill>
            <a:prstDash val="solid"/>
            <a:round/>
            <a:headEnd len="med" w="med" type="none"/>
            <a:tailEnd len="med" w="med" type="triangle"/>
          </a:ln>
        </p:spPr>
      </p:cxnSp>
      <p:sp>
        <p:nvSpPr>
          <p:cNvPr id="521" name="Google Shape;521;p49"/>
          <p:cNvSpPr txBox="1"/>
          <p:nvPr/>
        </p:nvSpPr>
        <p:spPr>
          <a:xfrm>
            <a:off x="5051900" y="3920983"/>
            <a:ext cx="349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You can specify an HPC here.</a:t>
            </a:r>
            <a:endParaRPr/>
          </a:p>
        </p:txBody>
      </p:sp>
      <p:sp>
        <p:nvSpPr>
          <p:cNvPr id="522" name="Google Shape;522;p49"/>
          <p:cNvSpPr txBox="1"/>
          <p:nvPr/>
        </p:nvSpPr>
        <p:spPr>
          <a:xfrm>
            <a:off x="469000" y="2371650"/>
            <a:ext cx="562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For example, run a simple addition (1+2) using “expr” command</a:t>
            </a:r>
            <a:endParaRPr/>
          </a:p>
        </p:txBody>
      </p:sp>
      <p:sp>
        <p:nvSpPr>
          <p:cNvPr id="523" name="Google Shape;523;p49"/>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pic>
        <p:nvPicPr>
          <p:cNvPr id="524" name="Google Shape;524;p49"/>
          <p:cNvPicPr preferRelativeResize="0"/>
          <p:nvPr/>
        </p:nvPicPr>
        <p:blipFill>
          <a:blip r:embed="rId4">
            <a:alphaModFix/>
          </a:blip>
          <a:stretch>
            <a:fillRect/>
          </a:stretch>
        </p:blipFill>
        <p:spPr>
          <a:xfrm>
            <a:off x="580286" y="2823588"/>
            <a:ext cx="4011532" cy="17267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0"/>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Data provenance of a ShellJob</a:t>
            </a:r>
            <a:endParaRPr b="1" sz="2000"/>
          </a:p>
        </p:txBody>
      </p:sp>
      <p:sp>
        <p:nvSpPr>
          <p:cNvPr id="530" name="Google Shape;530;p50"/>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31" name="Google Shape;531;p50"/>
          <p:cNvPicPr preferRelativeResize="0"/>
          <p:nvPr/>
        </p:nvPicPr>
        <p:blipFill>
          <a:blip r:embed="rId3">
            <a:alphaModFix/>
          </a:blip>
          <a:stretch>
            <a:fillRect/>
          </a:stretch>
        </p:blipFill>
        <p:spPr>
          <a:xfrm>
            <a:off x="152400" y="968600"/>
            <a:ext cx="8839199" cy="2681885"/>
          </a:xfrm>
          <a:prstGeom prst="rect">
            <a:avLst/>
          </a:prstGeom>
          <a:noFill/>
          <a:ln>
            <a:noFill/>
          </a:ln>
        </p:spPr>
      </p:pic>
      <p:sp>
        <p:nvSpPr>
          <p:cNvPr id="532" name="Google Shape;532;p50"/>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533" name="Google Shape;533;p50"/>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1"/>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Simplify workflow creation: WorkGraph</a:t>
            </a:r>
            <a:endParaRPr b="1" sz="2000"/>
          </a:p>
        </p:txBody>
      </p:sp>
      <p:sp>
        <p:nvSpPr>
          <p:cNvPr id="539" name="Google Shape;539;p51"/>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540" name="Google Shape;540;p51"/>
          <p:cNvSpPr txBox="1"/>
          <p:nvPr/>
        </p:nvSpPr>
        <p:spPr>
          <a:xfrm>
            <a:off x="593400" y="990600"/>
            <a:ext cx="4622100" cy="2255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595959"/>
              </a:buClr>
              <a:buSzPts val="1400"/>
              <a:buChar char="●"/>
            </a:pPr>
            <a:r>
              <a:rPr lang="en-GB">
                <a:solidFill>
                  <a:srgbClr val="595959"/>
                </a:solidFill>
              </a:rPr>
              <a:t>A task has inputs, outputs, and a executor</a:t>
            </a:r>
            <a:endParaRPr>
              <a:solidFill>
                <a:srgbClr val="595959"/>
              </a:solidFill>
            </a:endParaRPr>
          </a:p>
          <a:p>
            <a:pPr indent="0" lvl="0" marL="0" rtl="0" algn="l">
              <a:lnSpc>
                <a:spcPct val="115000"/>
              </a:lnSpc>
              <a:spcBef>
                <a:spcPts val="1200"/>
              </a:spcBef>
              <a:spcAft>
                <a:spcPts val="0"/>
              </a:spcAft>
              <a:buNone/>
            </a:pPr>
            <a:r>
              <a:t/>
            </a:r>
            <a:endParaRPr>
              <a:solidFill>
                <a:srgbClr val="595959"/>
              </a:solidFill>
            </a:endParaRPr>
          </a:p>
          <a:p>
            <a:pPr indent="0" lvl="0" marL="0" rtl="0" algn="l">
              <a:lnSpc>
                <a:spcPct val="115000"/>
              </a:lnSpc>
              <a:spcBef>
                <a:spcPts val="1200"/>
              </a:spcBef>
              <a:spcAft>
                <a:spcPts val="0"/>
              </a:spcAft>
              <a:buNone/>
            </a:pPr>
            <a:r>
              <a:t/>
            </a:r>
            <a:endParaRPr>
              <a:solidFill>
                <a:srgbClr val="595959"/>
              </a:solidFill>
            </a:endParaRPr>
          </a:p>
          <a:p>
            <a:pPr indent="-317500" lvl="0" marL="457200" rtl="0" algn="l">
              <a:lnSpc>
                <a:spcPct val="115000"/>
              </a:lnSpc>
              <a:spcBef>
                <a:spcPts val="1200"/>
              </a:spcBef>
              <a:spcAft>
                <a:spcPts val="0"/>
              </a:spcAft>
              <a:buClr>
                <a:srgbClr val="595959"/>
              </a:buClr>
              <a:buSzPts val="1400"/>
              <a:buChar char="●"/>
            </a:pPr>
            <a:r>
              <a:rPr lang="en-GB">
                <a:solidFill>
                  <a:srgbClr val="595959"/>
                </a:solidFill>
              </a:rPr>
              <a:t>The default name of the output socket is result. You can define the output sockets explicitly.</a:t>
            </a:r>
            <a:endParaRPr>
              <a:solidFill>
                <a:srgbClr val="595959"/>
              </a:solidFill>
            </a:endParaRPr>
          </a:p>
          <a:p>
            <a:pPr indent="0" lvl="0" marL="0" rtl="0" algn="l">
              <a:lnSpc>
                <a:spcPct val="115000"/>
              </a:lnSpc>
              <a:spcBef>
                <a:spcPts val="1200"/>
              </a:spcBef>
              <a:spcAft>
                <a:spcPts val="1200"/>
              </a:spcAft>
              <a:buNone/>
            </a:pPr>
            <a:r>
              <a:t/>
            </a:r>
            <a:endParaRPr>
              <a:solidFill>
                <a:srgbClr val="595959"/>
              </a:solidFill>
            </a:endParaRPr>
          </a:p>
        </p:txBody>
      </p:sp>
      <p:sp>
        <p:nvSpPr>
          <p:cNvPr id="541" name="Google Shape;541;p51"/>
          <p:cNvSpPr txBox="1"/>
          <p:nvPr/>
        </p:nvSpPr>
        <p:spPr>
          <a:xfrm>
            <a:off x="1120825" y="1381900"/>
            <a:ext cx="3706500" cy="6927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5C35CC"/>
                </a:solidFill>
              </a:rPr>
              <a:t>@task</a:t>
            </a:r>
            <a:r>
              <a:rPr lang="en-GB" sz="1100">
                <a:solidFill>
                  <a:schemeClr val="dk1"/>
                </a:solidFill>
              </a:rPr>
              <a:t>()</a:t>
            </a:r>
            <a:endParaRPr sz="1100">
              <a:solidFill>
                <a:schemeClr val="dk1"/>
              </a:solidFill>
            </a:endParaRPr>
          </a:p>
          <a:p>
            <a:pPr indent="0" lvl="0" marL="0" rtl="0" algn="l">
              <a:spcBef>
                <a:spcPts val="0"/>
              </a:spcBef>
              <a:spcAft>
                <a:spcPts val="0"/>
              </a:spcAft>
              <a:buNone/>
            </a:pPr>
            <a:r>
              <a:rPr b="1" lang="en-GB" sz="1100">
                <a:solidFill>
                  <a:srgbClr val="204A87"/>
                </a:solidFill>
              </a:rPr>
              <a:t>def</a:t>
            </a:r>
            <a:r>
              <a:rPr lang="en-GB" sz="1100">
                <a:solidFill>
                  <a:schemeClr val="dk1"/>
                </a:solidFill>
              </a:rPr>
              <a:t> add</a:t>
            </a:r>
            <a:r>
              <a:rPr b="1" lang="en-GB" sz="1100">
                <a:solidFill>
                  <a:schemeClr val="dk1"/>
                </a:solidFill>
              </a:rPr>
              <a:t>(</a:t>
            </a:r>
            <a:r>
              <a:rPr lang="en-GB" sz="1100">
                <a:solidFill>
                  <a:schemeClr val="dk1"/>
                </a:solidFill>
              </a:rPr>
              <a:t>x</a:t>
            </a:r>
            <a:r>
              <a:rPr b="1" lang="en-GB" sz="1100">
                <a:solidFill>
                  <a:schemeClr val="dk1"/>
                </a:solidFill>
              </a:rPr>
              <a:t>,</a:t>
            </a:r>
            <a:r>
              <a:rPr lang="en-GB" sz="1100">
                <a:solidFill>
                  <a:schemeClr val="dk1"/>
                </a:solidFill>
              </a:rPr>
              <a:t> y</a:t>
            </a:r>
            <a:r>
              <a:rPr b="1" lang="en-GB" sz="1100">
                <a:solidFill>
                  <a:schemeClr val="dk1"/>
                </a:solidFill>
              </a:rPr>
              <a:t>):</a:t>
            </a:r>
            <a:endParaRPr sz="1100">
              <a:solidFill>
                <a:schemeClr val="dk1"/>
              </a:solidFill>
            </a:endParaRPr>
          </a:p>
          <a:p>
            <a:pPr indent="0" lvl="0" marL="0" rtl="0" algn="l">
              <a:lnSpc>
                <a:spcPct val="150000"/>
              </a:lnSpc>
              <a:spcBef>
                <a:spcPts val="0"/>
              </a:spcBef>
              <a:spcAft>
                <a:spcPts val="0"/>
              </a:spcAft>
              <a:buNone/>
            </a:pPr>
            <a:r>
              <a:rPr lang="en-GB" sz="1100">
                <a:solidFill>
                  <a:schemeClr val="dk1"/>
                </a:solidFill>
              </a:rPr>
              <a:t>    </a:t>
            </a:r>
            <a:r>
              <a:rPr b="1" lang="en-GB" sz="1100">
                <a:solidFill>
                  <a:srgbClr val="204A87"/>
                </a:solidFill>
              </a:rPr>
              <a:t>return</a:t>
            </a:r>
            <a:r>
              <a:rPr lang="en-GB" sz="1100">
                <a:solidFill>
                  <a:schemeClr val="dk1"/>
                </a:solidFill>
              </a:rPr>
              <a:t> x </a:t>
            </a:r>
            <a:r>
              <a:rPr b="1" lang="en-GB" sz="1100">
                <a:solidFill>
                  <a:srgbClr val="CE5C00"/>
                </a:solidFill>
              </a:rPr>
              <a:t>+</a:t>
            </a:r>
            <a:r>
              <a:rPr lang="en-GB" sz="1100">
                <a:solidFill>
                  <a:schemeClr val="dk1"/>
                </a:solidFill>
              </a:rPr>
              <a:t> y</a:t>
            </a:r>
            <a:endParaRPr sz="1100">
              <a:solidFill>
                <a:schemeClr val="dk1"/>
              </a:solidFill>
            </a:endParaRPr>
          </a:p>
        </p:txBody>
      </p:sp>
      <p:sp>
        <p:nvSpPr>
          <p:cNvPr id="542" name="Google Shape;542;p51"/>
          <p:cNvSpPr txBox="1"/>
          <p:nvPr/>
        </p:nvSpPr>
        <p:spPr>
          <a:xfrm>
            <a:off x="1120825" y="3002225"/>
            <a:ext cx="3706500" cy="10314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5C35CC"/>
                </a:solidFill>
              </a:rPr>
              <a:t>@task</a:t>
            </a:r>
            <a:r>
              <a:rPr b="1" lang="en-GB" sz="1100">
                <a:solidFill>
                  <a:schemeClr val="dk1"/>
                </a:solidFill>
              </a:rPr>
              <a:t>(</a:t>
            </a:r>
            <a:endParaRPr b="1" sz="1100">
              <a:solidFill>
                <a:schemeClr val="dk1"/>
              </a:solidFill>
            </a:endParaRPr>
          </a:p>
          <a:p>
            <a:pPr indent="0" lvl="0" marL="0" rtl="0" algn="l">
              <a:spcBef>
                <a:spcPts val="0"/>
              </a:spcBef>
              <a:spcAft>
                <a:spcPts val="0"/>
              </a:spcAft>
              <a:buNone/>
            </a:pPr>
            <a:r>
              <a:rPr lang="en-GB" sz="1100">
                <a:solidFill>
                  <a:schemeClr val="dk1"/>
                </a:solidFill>
              </a:rPr>
              <a:t>    outputs</a:t>
            </a:r>
            <a:r>
              <a:rPr b="1" lang="en-GB" sz="1100">
                <a:solidFill>
                  <a:srgbClr val="CE5C00"/>
                </a:solidFill>
              </a:rPr>
              <a:t>=</a:t>
            </a:r>
            <a:r>
              <a:rPr b="1" lang="en-GB" sz="1100">
                <a:solidFill>
                  <a:schemeClr val="dk1"/>
                </a:solidFill>
              </a:rPr>
              <a:t>[{</a:t>
            </a:r>
            <a:r>
              <a:rPr lang="en-GB" sz="1100">
                <a:solidFill>
                  <a:srgbClr val="4E9A06"/>
                </a:solidFill>
              </a:rPr>
              <a:t>"name"</a:t>
            </a:r>
            <a:r>
              <a:rPr b="1" lang="en-GB" sz="1100">
                <a:solidFill>
                  <a:schemeClr val="dk1"/>
                </a:solidFill>
              </a:rPr>
              <a:t>:</a:t>
            </a:r>
            <a:r>
              <a:rPr lang="en-GB" sz="1100">
                <a:solidFill>
                  <a:schemeClr val="dk1"/>
                </a:solidFill>
              </a:rPr>
              <a:t> </a:t>
            </a:r>
            <a:r>
              <a:rPr lang="en-GB" sz="1100">
                <a:solidFill>
                  <a:srgbClr val="4E9A06"/>
                </a:solidFill>
              </a:rPr>
              <a:t>"sum"</a:t>
            </a:r>
            <a:r>
              <a:rPr b="1" lang="en-GB" sz="1100">
                <a:solidFill>
                  <a:schemeClr val="dk1"/>
                </a:solidFill>
              </a:rPr>
              <a:t>},</a:t>
            </a:r>
            <a:r>
              <a:rPr lang="en-GB" sz="1100">
                <a:solidFill>
                  <a:schemeClr val="dk1"/>
                </a:solidFill>
              </a:rPr>
              <a:t> </a:t>
            </a:r>
            <a:r>
              <a:rPr b="1" lang="en-GB" sz="1100">
                <a:solidFill>
                  <a:schemeClr val="dk1"/>
                </a:solidFill>
              </a:rPr>
              <a:t>{</a:t>
            </a:r>
            <a:r>
              <a:rPr lang="en-GB" sz="1100">
                <a:solidFill>
                  <a:srgbClr val="4E9A06"/>
                </a:solidFill>
              </a:rPr>
              <a:t>"name"</a:t>
            </a:r>
            <a:r>
              <a:rPr b="1" lang="en-GB" sz="1100">
                <a:solidFill>
                  <a:schemeClr val="dk1"/>
                </a:solidFill>
              </a:rPr>
              <a:t>:</a:t>
            </a:r>
            <a:r>
              <a:rPr lang="en-GB" sz="1100">
                <a:solidFill>
                  <a:schemeClr val="dk1"/>
                </a:solidFill>
              </a:rPr>
              <a:t> </a:t>
            </a:r>
            <a:r>
              <a:rPr lang="en-GB" sz="1100">
                <a:solidFill>
                  <a:srgbClr val="4E9A06"/>
                </a:solidFill>
              </a:rPr>
              <a:t>"product"</a:t>
            </a:r>
            <a:r>
              <a:rPr b="1" lang="en-GB" sz="1100">
                <a:solidFill>
                  <a:schemeClr val="dk1"/>
                </a:solidFill>
              </a:rPr>
              <a:t>}]</a:t>
            </a:r>
            <a:endParaRPr b="1" sz="1100">
              <a:solidFill>
                <a:schemeClr val="dk1"/>
              </a:solidFill>
            </a:endParaRPr>
          </a:p>
          <a:p>
            <a:pPr indent="0" lvl="0" marL="0" rtl="0" algn="l">
              <a:spcBef>
                <a:spcPts val="0"/>
              </a:spcBef>
              <a:spcAft>
                <a:spcPts val="0"/>
              </a:spcAft>
              <a:buNone/>
            </a:pPr>
            <a:r>
              <a:rPr b="1" lang="en-GB" sz="1100">
                <a:solidFill>
                  <a:schemeClr val="dk1"/>
                </a:solidFill>
              </a:rPr>
              <a:t>)</a:t>
            </a:r>
            <a:endParaRPr sz="1100">
              <a:solidFill>
                <a:schemeClr val="dk1"/>
              </a:solidFill>
            </a:endParaRPr>
          </a:p>
          <a:p>
            <a:pPr indent="0" lvl="0" marL="0" rtl="0" algn="l">
              <a:spcBef>
                <a:spcPts val="0"/>
              </a:spcBef>
              <a:spcAft>
                <a:spcPts val="0"/>
              </a:spcAft>
              <a:buNone/>
            </a:pPr>
            <a:r>
              <a:rPr b="1" lang="en-GB" sz="1100">
                <a:solidFill>
                  <a:srgbClr val="204A87"/>
                </a:solidFill>
              </a:rPr>
              <a:t>def</a:t>
            </a:r>
            <a:r>
              <a:rPr lang="en-GB" sz="1100">
                <a:solidFill>
                  <a:schemeClr val="dk1"/>
                </a:solidFill>
              </a:rPr>
              <a:t> add_multiply</a:t>
            </a:r>
            <a:r>
              <a:rPr b="1" lang="en-GB" sz="1100">
                <a:solidFill>
                  <a:schemeClr val="dk1"/>
                </a:solidFill>
              </a:rPr>
              <a:t>(</a:t>
            </a:r>
            <a:r>
              <a:rPr lang="en-GB" sz="1100">
                <a:solidFill>
                  <a:schemeClr val="dk1"/>
                </a:solidFill>
              </a:rPr>
              <a:t>x</a:t>
            </a:r>
            <a:r>
              <a:rPr b="1" lang="en-GB" sz="1100">
                <a:solidFill>
                  <a:schemeClr val="dk1"/>
                </a:solidFill>
              </a:rPr>
              <a:t>,</a:t>
            </a:r>
            <a:r>
              <a:rPr lang="en-GB" sz="1100">
                <a:solidFill>
                  <a:schemeClr val="dk1"/>
                </a:solidFill>
              </a:rPr>
              <a:t> y</a:t>
            </a:r>
            <a:r>
              <a:rPr b="1" lang="en-GB" sz="1100">
                <a:solidFill>
                  <a:schemeClr val="dk1"/>
                </a:solidFill>
              </a:rPr>
              <a:t>):</a:t>
            </a:r>
            <a:endParaRPr sz="1100">
              <a:solidFill>
                <a:schemeClr val="dk1"/>
              </a:solidFill>
            </a:endParaRPr>
          </a:p>
          <a:p>
            <a:pPr indent="0" lvl="0" marL="0" rtl="0" algn="l">
              <a:lnSpc>
                <a:spcPct val="150000"/>
              </a:lnSpc>
              <a:spcBef>
                <a:spcPts val="0"/>
              </a:spcBef>
              <a:spcAft>
                <a:spcPts val="0"/>
              </a:spcAft>
              <a:buNone/>
            </a:pPr>
            <a:r>
              <a:rPr lang="en-GB" sz="1100">
                <a:solidFill>
                  <a:schemeClr val="dk1"/>
                </a:solidFill>
              </a:rPr>
              <a:t>    </a:t>
            </a:r>
            <a:r>
              <a:rPr b="1" lang="en-GB" sz="1100">
                <a:solidFill>
                  <a:srgbClr val="204A87"/>
                </a:solidFill>
              </a:rPr>
              <a:t>return</a:t>
            </a:r>
            <a:r>
              <a:rPr lang="en-GB" sz="1100">
                <a:solidFill>
                  <a:schemeClr val="dk1"/>
                </a:solidFill>
              </a:rPr>
              <a:t> </a:t>
            </a:r>
            <a:r>
              <a:rPr b="1" lang="en-GB" sz="1100">
                <a:solidFill>
                  <a:schemeClr val="dk1"/>
                </a:solidFill>
              </a:rPr>
              <a:t>{</a:t>
            </a:r>
            <a:r>
              <a:rPr lang="en-GB" sz="1100">
                <a:solidFill>
                  <a:srgbClr val="4E9A06"/>
                </a:solidFill>
              </a:rPr>
              <a:t>"sum"</a:t>
            </a:r>
            <a:r>
              <a:rPr b="1" lang="en-GB" sz="1100">
                <a:solidFill>
                  <a:schemeClr val="dk1"/>
                </a:solidFill>
              </a:rPr>
              <a:t>:</a:t>
            </a:r>
            <a:r>
              <a:rPr lang="en-GB" sz="1100">
                <a:solidFill>
                  <a:schemeClr val="dk1"/>
                </a:solidFill>
              </a:rPr>
              <a:t> x </a:t>
            </a:r>
            <a:r>
              <a:rPr b="1" lang="en-GB" sz="1100">
                <a:solidFill>
                  <a:srgbClr val="CE5C00"/>
                </a:solidFill>
              </a:rPr>
              <a:t>+</a:t>
            </a:r>
            <a:r>
              <a:rPr lang="en-GB" sz="1100">
                <a:solidFill>
                  <a:schemeClr val="dk1"/>
                </a:solidFill>
              </a:rPr>
              <a:t> y</a:t>
            </a:r>
            <a:r>
              <a:rPr b="1" lang="en-GB" sz="1100">
                <a:solidFill>
                  <a:schemeClr val="dk1"/>
                </a:solidFill>
              </a:rPr>
              <a:t>,</a:t>
            </a:r>
            <a:r>
              <a:rPr lang="en-GB" sz="1100">
                <a:solidFill>
                  <a:schemeClr val="dk1"/>
                </a:solidFill>
              </a:rPr>
              <a:t> </a:t>
            </a:r>
            <a:r>
              <a:rPr lang="en-GB" sz="1100">
                <a:solidFill>
                  <a:srgbClr val="4E9A06"/>
                </a:solidFill>
              </a:rPr>
              <a:t>"product"</a:t>
            </a:r>
            <a:r>
              <a:rPr b="1" lang="en-GB" sz="1100">
                <a:solidFill>
                  <a:schemeClr val="dk1"/>
                </a:solidFill>
              </a:rPr>
              <a:t>:</a:t>
            </a:r>
            <a:r>
              <a:rPr lang="en-GB" sz="1100">
                <a:solidFill>
                  <a:schemeClr val="dk1"/>
                </a:solidFill>
              </a:rPr>
              <a:t> x </a:t>
            </a:r>
            <a:r>
              <a:rPr b="1" lang="en-GB" sz="1100">
                <a:solidFill>
                  <a:srgbClr val="CE5C00"/>
                </a:solidFill>
              </a:rPr>
              <a:t>*</a:t>
            </a:r>
            <a:r>
              <a:rPr lang="en-GB" sz="1100">
                <a:solidFill>
                  <a:schemeClr val="dk1"/>
                </a:solidFill>
              </a:rPr>
              <a:t> y</a:t>
            </a:r>
            <a:r>
              <a:rPr b="1" lang="en-GB" sz="1100">
                <a:solidFill>
                  <a:schemeClr val="dk1"/>
                </a:solidFill>
              </a:rPr>
              <a:t>}</a:t>
            </a:r>
            <a:endParaRPr b="1" sz="1100">
              <a:solidFill>
                <a:schemeClr val="dk1"/>
              </a:solidFill>
            </a:endParaRPr>
          </a:p>
        </p:txBody>
      </p:sp>
      <p:pic>
        <p:nvPicPr>
          <p:cNvPr id="543" name="Google Shape;543;p51"/>
          <p:cNvPicPr preferRelativeResize="0"/>
          <p:nvPr/>
        </p:nvPicPr>
        <p:blipFill>
          <a:blip r:embed="rId3">
            <a:alphaModFix/>
          </a:blip>
          <a:stretch>
            <a:fillRect/>
          </a:stretch>
        </p:blipFill>
        <p:spPr>
          <a:xfrm>
            <a:off x="5582586" y="168351"/>
            <a:ext cx="1817200" cy="2364549"/>
          </a:xfrm>
          <a:prstGeom prst="rect">
            <a:avLst/>
          </a:prstGeom>
          <a:noFill/>
          <a:ln>
            <a:noFill/>
          </a:ln>
        </p:spPr>
      </p:pic>
      <p:pic>
        <p:nvPicPr>
          <p:cNvPr id="544" name="Google Shape;544;p51"/>
          <p:cNvPicPr preferRelativeResize="0"/>
          <p:nvPr/>
        </p:nvPicPr>
        <p:blipFill>
          <a:blip r:embed="rId4">
            <a:alphaModFix/>
          </a:blip>
          <a:stretch>
            <a:fillRect/>
          </a:stretch>
        </p:blipFill>
        <p:spPr>
          <a:xfrm>
            <a:off x="5589700" y="2609100"/>
            <a:ext cx="1802975" cy="2561822"/>
          </a:xfrm>
          <a:prstGeom prst="rect">
            <a:avLst/>
          </a:prstGeom>
          <a:noFill/>
          <a:ln>
            <a:noFill/>
          </a:ln>
        </p:spPr>
      </p:pic>
      <p:sp>
        <p:nvSpPr>
          <p:cNvPr id="545" name="Google Shape;545;p51"/>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546" name="Google Shape;546;p51"/>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2"/>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Concepts: task with provenance</a:t>
            </a:r>
            <a:endParaRPr b="1" sz="2000"/>
          </a:p>
        </p:txBody>
      </p:sp>
      <p:sp>
        <p:nvSpPr>
          <p:cNvPr id="552" name="Google Shape;552;p52"/>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553" name="Google Shape;553;p52"/>
          <p:cNvSpPr txBox="1"/>
          <p:nvPr/>
        </p:nvSpPr>
        <p:spPr>
          <a:xfrm>
            <a:off x="593400" y="990600"/>
            <a:ext cx="4622100" cy="3178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solidFill>
                  <a:srgbClr val="595959"/>
                </a:solidFill>
              </a:rPr>
              <a:t>All AiiDA process components can be used as a task</a:t>
            </a:r>
            <a:endParaRPr>
              <a:solidFill>
                <a:srgbClr val="595959"/>
              </a:solidFill>
            </a:endParaRPr>
          </a:p>
          <a:p>
            <a:pPr indent="-342900" lvl="0" marL="457200" rtl="0" algn="l">
              <a:lnSpc>
                <a:spcPct val="115000"/>
              </a:lnSpc>
              <a:spcBef>
                <a:spcPts val="1200"/>
              </a:spcBef>
              <a:spcAft>
                <a:spcPts val="0"/>
              </a:spcAft>
              <a:buClr>
                <a:srgbClr val="595959"/>
              </a:buClr>
              <a:buSzPts val="1800"/>
              <a:buChar char="●"/>
            </a:pPr>
            <a:r>
              <a:rPr lang="en-GB">
                <a:solidFill>
                  <a:srgbClr val="595959"/>
                </a:solidFill>
              </a:rPr>
              <a:t>calcfunction</a:t>
            </a:r>
            <a:endParaRPr>
              <a:solidFill>
                <a:srgbClr val="595959"/>
              </a:solidFill>
            </a:endParaRPr>
          </a:p>
          <a:p>
            <a:pPr indent="0" lvl="0" marL="0" rtl="0" algn="l">
              <a:lnSpc>
                <a:spcPct val="115000"/>
              </a:lnSpc>
              <a:spcBef>
                <a:spcPts val="1200"/>
              </a:spcBef>
              <a:spcAft>
                <a:spcPts val="0"/>
              </a:spcAft>
              <a:buNone/>
            </a:pPr>
            <a:r>
              <a:t/>
            </a:r>
            <a:endParaRPr>
              <a:solidFill>
                <a:srgbClr val="595959"/>
              </a:solidFill>
            </a:endParaRPr>
          </a:p>
          <a:p>
            <a:pPr indent="0" lvl="0" marL="0" rtl="0" algn="l">
              <a:lnSpc>
                <a:spcPct val="115000"/>
              </a:lnSpc>
              <a:spcBef>
                <a:spcPts val="1200"/>
              </a:spcBef>
              <a:spcAft>
                <a:spcPts val="0"/>
              </a:spcAft>
              <a:buNone/>
            </a:pPr>
            <a:r>
              <a:t/>
            </a:r>
            <a:endParaRPr>
              <a:solidFill>
                <a:srgbClr val="595959"/>
              </a:solidFill>
            </a:endParaRPr>
          </a:p>
          <a:p>
            <a:pPr indent="0" lvl="0" marL="0" rtl="0" algn="l">
              <a:lnSpc>
                <a:spcPct val="115000"/>
              </a:lnSpc>
              <a:spcBef>
                <a:spcPts val="1200"/>
              </a:spcBef>
              <a:spcAft>
                <a:spcPts val="0"/>
              </a:spcAft>
              <a:buNone/>
            </a:pPr>
            <a:r>
              <a:t/>
            </a:r>
            <a:endParaRPr>
              <a:solidFill>
                <a:srgbClr val="595959"/>
              </a:solidFill>
            </a:endParaRPr>
          </a:p>
          <a:p>
            <a:pPr indent="-342900" lvl="0" marL="457200" rtl="0" algn="l">
              <a:lnSpc>
                <a:spcPct val="115000"/>
              </a:lnSpc>
              <a:spcBef>
                <a:spcPts val="1200"/>
              </a:spcBef>
              <a:spcAft>
                <a:spcPts val="0"/>
              </a:spcAft>
              <a:buClr>
                <a:srgbClr val="595959"/>
              </a:buClr>
              <a:buSzPts val="1800"/>
              <a:buChar char="●"/>
            </a:pPr>
            <a:r>
              <a:rPr lang="en-GB">
                <a:solidFill>
                  <a:srgbClr val="595959"/>
                </a:solidFill>
              </a:rPr>
              <a:t>workfunction</a:t>
            </a:r>
            <a:endParaRPr>
              <a:solidFill>
                <a:srgbClr val="595959"/>
              </a:solidFill>
            </a:endParaRPr>
          </a:p>
          <a:p>
            <a:pPr indent="-342900" lvl="0" marL="457200" rtl="0" algn="l">
              <a:lnSpc>
                <a:spcPct val="115000"/>
              </a:lnSpc>
              <a:spcBef>
                <a:spcPts val="0"/>
              </a:spcBef>
              <a:spcAft>
                <a:spcPts val="0"/>
              </a:spcAft>
              <a:buClr>
                <a:srgbClr val="595959"/>
              </a:buClr>
              <a:buSzPts val="1800"/>
              <a:buChar char="●"/>
            </a:pPr>
            <a:r>
              <a:rPr lang="en-GB">
                <a:solidFill>
                  <a:srgbClr val="595959"/>
                </a:solidFill>
              </a:rPr>
              <a:t>calcjob</a:t>
            </a:r>
            <a:endParaRPr>
              <a:solidFill>
                <a:srgbClr val="595959"/>
              </a:solidFill>
            </a:endParaRPr>
          </a:p>
          <a:p>
            <a:pPr indent="-342900" lvl="0" marL="457200" rtl="0" algn="l">
              <a:lnSpc>
                <a:spcPct val="115000"/>
              </a:lnSpc>
              <a:spcBef>
                <a:spcPts val="0"/>
              </a:spcBef>
              <a:spcAft>
                <a:spcPts val="0"/>
              </a:spcAft>
              <a:buClr>
                <a:srgbClr val="595959"/>
              </a:buClr>
              <a:buSzPts val="1800"/>
              <a:buChar char="●"/>
            </a:pPr>
            <a:r>
              <a:rPr lang="en-GB">
                <a:solidFill>
                  <a:srgbClr val="595959"/>
                </a:solidFill>
              </a:rPr>
              <a:t>workchain</a:t>
            </a:r>
            <a:endParaRPr>
              <a:solidFill>
                <a:srgbClr val="595959"/>
              </a:solidFill>
            </a:endParaRPr>
          </a:p>
        </p:txBody>
      </p:sp>
      <p:sp>
        <p:nvSpPr>
          <p:cNvPr id="554" name="Google Shape;554;p52"/>
          <p:cNvSpPr txBox="1"/>
          <p:nvPr/>
        </p:nvSpPr>
        <p:spPr>
          <a:xfrm>
            <a:off x="1120825" y="1910577"/>
            <a:ext cx="3706500" cy="6927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5C35CC"/>
                </a:solidFill>
              </a:rPr>
              <a:t>@task.calcfunction</a:t>
            </a:r>
            <a:r>
              <a:rPr lang="en-GB" sz="1100">
                <a:solidFill>
                  <a:schemeClr val="dk1"/>
                </a:solidFill>
              </a:rPr>
              <a:t>()</a:t>
            </a:r>
            <a:endParaRPr sz="1100">
              <a:solidFill>
                <a:schemeClr val="dk1"/>
              </a:solidFill>
            </a:endParaRPr>
          </a:p>
          <a:p>
            <a:pPr indent="0" lvl="0" marL="0" rtl="0" algn="l">
              <a:spcBef>
                <a:spcPts val="0"/>
              </a:spcBef>
              <a:spcAft>
                <a:spcPts val="0"/>
              </a:spcAft>
              <a:buNone/>
            </a:pPr>
            <a:r>
              <a:rPr b="1" lang="en-GB" sz="1100">
                <a:solidFill>
                  <a:srgbClr val="204A87"/>
                </a:solidFill>
              </a:rPr>
              <a:t>def</a:t>
            </a:r>
            <a:r>
              <a:rPr lang="en-GB" sz="1100">
                <a:solidFill>
                  <a:schemeClr val="dk1"/>
                </a:solidFill>
              </a:rPr>
              <a:t> add</a:t>
            </a:r>
            <a:r>
              <a:rPr b="1" lang="en-GB" sz="1100">
                <a:solidFill>
                  <a:schemeClr val="dk1"/>
                </a:solidFill>
              </a:rPr>
              <a:t>(</a:t>
            </a:r>
            <a:r>
              <a:rPr lang="en-GB" sz="1100">
                <a:solidFill>
                  <a:schemeClr val="dk1"/>
                </a:solidFill>
              </a:rPr>
              <a:t>x</a:t>
            </a:r>
            <a:r>
              <a:rPr b="1" lang="en-GB" sz="1100">
                <a:solidFill>
                  <a:schemeClr val="dk1"/>
                </a:solidFill>
              </a:rPr>
              <a:t>,</a:t>
            </a:r>
            <a:r>
              <a:rPr lang="en-GB" sz="1100">
                <a:solidFill>
                  <a:schemeClr val="dk1"/>
                </a:solidFill>
              </a:rPr>
              <a:t> y</a:t>
            </a:r>
            <a:r>
              <a:rPr b="1" lang="en-GB" sz="1100">
                <a:solidFill>
                  <a:schemeClr val="dk1"/>
                </a:solidFill>
              </a:rPr>
              <a:t>):</a:t>
            </a:r>
            <a:endParaRPr sz="1100">
              <a:solidFill>
                <a:schemeClr val="dk1"/>
              </a:solidFill>
            </a:endParaRPr>
          </a:p>
          <a:p>
            <a:pPr indent="0" lvl="0" marL="0" rtl="0" algn="l">
              <a:lnSpc>
                <a:spcPct val="150000"/>
              </a:lnSpc>
              <a:spcBef>
                <a:spcPts val="0"/>
              </a:spcBef>
              <a:spcAft>
                <a:spcPts val="0"/>
              </a:spcAft>
              <a:buNone/>
            </a:pPr>
            <a:r>
              <a:rPr lang="en-GB" sz="1100">
                <a:solidFill>
                  <a:schemeClr val="dk1"/>
                </a:solidFill>
              </a:rPr>
              <a:t>    </a:t>
            </a:r>
            <a:r>
              <a:rPr b="1" lang="en-GB" sz="1100">
                <a:solidFill>
                  <a:srgbClr val="204A87"/>
                </a:solidFill>
              </a:rPr>
              <a:t>return</a:t>
            </a:r>
            <a:r>
              <a:rPr lang="en-GB" sz="1100">
                <a:solidFill>
                  <a:schemeClr val="dk1"/>
                </a:solidFill>
              </a:rPr>
              <a:t> x </a:t>
            </a:r>
            <a:r>
              <a:rPr b="1" lang="en-GB" sz="1100">
                <a:solidFill>
                  <a:srgbClr val="CE5C00"/>
                </a:solidFill>
              </a:rPr>
              <a:t>+</a:t>
            </a:r>
            <a:r>
              <a:rPr lang="en-GB" sz="1100">
                <a:solidFill>
                  <a:schemeClr val="dk1"/>
                </a:solidFill>
              </a:rPr>
              <a:t> y</a:t>
            </a:r>
            <a:endParaRPr sz="1100">
              <a:solidFill>
                <a:schemeClr val="dk1"/>
              </a:solidFill>
            </a:endParaRPr>
          </a:p>
        </p:txBody>
      </p:sp>
      <p:pic>
        <p:nvPicPr>
          <p:cNvPr id="555" name="Google Shape;555;p52"/>
          <p:cNvPicPr preferRelativeResize="0"/>
          <p:nvPr/>
        </p:nvPicPr>
        <p:blipFill>
          <a:blip r:embed="rId3">
            <a:alphaModFix/>
          </a:blip>
          <a:stretch>
            <a:fillRect/>
          </a:stretch>
        </p:blipFill>
        <p:spPr>
          <a:xfrm>
            <a:off x="5367900" y="968600"/>
            <a:ext cx="2292882" cy="3682301"/>
          </a:xfrm>
          <a:prstGeom prst="rect">
            <a:avLst/>
          </a:prstGeom>
          <a:noFill/>
          <a:ln>
            <a:noFill/>
          </a:ln>
        </p:spPr>
      </p:pic>
      <p:cxnSp>
        <p:nvCxnSpPr>
          <p:cNvPr id="556" name="Google Shape;556;p52"/>
          <p:cNvCxnSpPr/>
          <p:nvPr/>
        </p:nvCxnSpPr>
        <p:spPr>
          <a:xfrm flipH="1">
            <a:off x="2263050" y="1750850"/>
            <a:ext cx="308700" cy="236700"/>
          </a:xfrm>
          <a:prstGeom prst="straightConnector1">
            <a:avLst/>
          </a:prstGeom>
          <a:noFill/>
          <a:ln cap="flat" cmpd="sng" w="9525">
            <a:solidFill>
              <a:schemeClr val="dk2"/>
            </a:solidFill>
            <a:prstDash val="solid"/>
            <a:round/>
            <a:headEnd len="med" w="med" type="none"/>
            <a:tailEnd len="med" w="med" type="triangle"/>
          </a:ln>
        </p:spPr>
      </p:cxnSp>
      <p:sp>
        <p:nvSpPr>
          <p:cNvPr id="557" name="Google Shape;557;p52"/>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558" name="Google Shape;558;p52"/>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53"/>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Concepts: WorkGraph</a:t>
            </a:r>
            <a:endParaRPr b="1" sz="2000"/>
          </a:p>
        </p:txBody>
      </p:sp>
      <p:sp>
        <p:nvSpPr>
          <p:cNvPr id="564" name="Google Shape;564;p53"/>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565" name="Google Shape;565;p53"/>
          <p:cNvSpPr txBox="1"/>
          <p:nvPr/>
        </p:nvSpPr>
        <p:spPr>
          <a:xfrm>
            <a:off x="593400" y="990600"/>
            <a:ext cx="3978600" cy="4002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595959"/>
              </a:buClr>
              <a:buSzPts val="1400"/>
              <a:buChar char="●"/>
            </a:pPr>
            <a:r>
              <a:rPr lang="en-GB">
                <a:solidFill>
                  <a:srgbClr val="595959"/>
                </a:solidFill>
              </a:rPr>
              <a:t>A collection of tasks and links.</a:t>
            </a:r>
            <a:endParaRPr>
              <a:solidFill>
                <a:srgbClr val="595959"/>
              </a:solidFill>
            </a:endParaRPr>
          </a:p>
        </p:txBody>
      </p:sp>
      <p:sp>
        <p:nvSpPr>
          <p:cNvPr id="566" name="Google Shape;566;p53"/>
          <p:cNvSpPr txBox="1"/>
          <p:nvPr/>
        </p:nvSpPr>
        <p:spPr>
          <a:xfrm>
            <a:off x="1082700" y="1390800"/>
            <a:ext cx="4944900" cy="2639700"/>
          </a:xfrm>
          <a:prstGeom prst="rect">
            <a:avLst/>
          </a:prstGeom>
          <a:solidFill>
            <a:srgbClr val="EFEFEF"/>
          </a:solidFill>
          <a:ln>
            <a:noFill/>
          </a:ln>
        </p:spPr>
        <p:txBody>
          <a:bodyPr anchorCtr="0" anchor="t" bIns="91425" lIns="91425" spcFirstLastPara="1" rIns="91425" wrap="square" tIns="91425">
            <a:spAutoFit/>
          </a:bodyPr>
          <a:lstStyle/>
          <a:p>
            <a:pPr indent="0" lvl="0" marL="0" marR="50800" rtl="0" algn="l">
              <a:lnSpc>
                <a:spcPct val="150000"/>
              </a:lnSpc>
              <a:spcBef>
                <a:spcPts val="0"/>
              </a:spcBef>
              <a:spcAft>
                <a:spcPts val="0"/>
              </a:spcAft>
              <a:buNone/>
            </a:pPr>
            <a:r>
              <a:rPr b="1" lang="en-GB" sz="1100">
                <a:solidFill>
                  <a:srgbClr val="204A87"/>
                </a:solidFill>
              </a:rPr>
              <a:t>from</a:t>
            </a:r>
            <a:r>
              <a:rPr lang="en-GB" sz="1100">
                <a:solidFill>
                  <a:schemeClr val="dk1"/>
                </a:solidFill>
              </a:rPr>
              <a:t> aiida_workgraph </a:t>
            </a:r>
            <a:r>
              <a:rPr b="1" lang="en-GB" sz="1100">
                <a:solidFill>
                  <a:srgbClr val="204A87"/>
                </a:solidFill>
              </a:rPr>
              <a:t>import</a:t>
            </a:r>
            <a:r>
              <a:rPr lang="en-GB" sz="1100">
                <a:solidFill>
                  <a:schemeClr val="dk1"/>
                </a:solidFill>
              </a:rPr>
              <a:t> WorkGraph</a:t>
            </a:r>
            <a:endParaRPr sz="1100">
              <a:solidFill>
                <a:schemeClr val="dk1"/>
              </a:solidFill>
            </a:endParaRPr>
          </a:p>
          <a:p>
            <a:pPr indent="0" lvl="0" marL="0" marR="50800" rtl="0" algn="l">
              <a:lnSpc>
                <a:spcPct val="150000"/>
              </a:lnSpc>
              <a:spcBef>
                <a:spcPts val="0"/>
              </a:spcBef>
              <a:spcAft>
                <a:spcPts val="0"/>
              </a:spcAft>
              <a:buNone/>
            </a:pPr>
            <a:r>
              <a:t/>
            </a:r>
            <a:endParaRPr b="1" sz="1100">
              <a:solidFill>
                <a:srgbClr val="5C35CC"/>
              </a:solidFill>
            </a:endParaRPr>
          </a:p>
          <a:p>
            <a:pPr indent="0" lvl="0" marL="0" marR="50800" rtl="0" algn="l">
              <a:lnSpc>
                <a:spcPct val="150000"/>
              </a:lnSpc>
              <a:spcBef>
                <a:spcPts val="0"/>
              </a:spcBef>
              <a:spcAft>
                <a:spcPts val="0"/>
              </a:spcAft>
              <a:buNone/>
            </a:pPr>
            <a:r>
              <a:rPr b="1" lang="en-GB" sz="1100">
                <a:solidFill>
                  <a:srgbClr val="5C35CC"/>
                </a:solidFill>
              </a:rPr>
              <a:t>@task</a:t>
            </a:r>
            <a:r>
              <a:rPr b="1" lang="en-GB" sz="1100">
                <a:solidFill>
                  <a:srgbClr val="CE5C00"/>
                </a:solidFill>
              </a:rPr>
              <a:t>.</a:t>
            </a:r>
            <a:r>
              <a:rPr lang="en-GB" sz="1100">
                <a:solidFill>
                  <a:schemeClr val="dk1"/>
                </a:solidFill>
              </a:rPr>
              <a:t>calcfunction</a:t>
            </a:r>
            <a:r>
              <a:rPr b="1" lang="en-GB" sz="1100">
                <a:solidFill>
                  <a:schemeClr val="dk1"/>
                </a:solidFill>
              </a:rPr>
              <a:t>()</a:t>
            </a:r>
            <a:endParaRPr sz="1100">
              <a:solidFill>
                <a:schemeClr val="dk1"/>
              </a:solidFill>
            </a:endParaRPr>
          </a:p>
          <a:p>
            <a:pPr indent="0" lvl="0" marL="0" marR="50800" rtl="0" algn="l">
              <a:lnSpc>
                <a:spcPct val="150000"/>
              </a:lnSpc>
              <a:spcBef>
                <a:spcPts val="0"/>
              </a:spcBef>
              <a:spcAft>
                <a:spcPts val="0"/>
              </a:spcAft>
              <a:buNone/>
            </a:pPr>
            <a:r>
              <a:rPr b="1" lang="en-GB" sz="1100">
                <a:solidFill>
                  <a:srgbClr val="204A87"/>
                </a:solidFill>
              </a:rPr>
              <a:t>def</a:t>
            </a:r>
            <a:r>
              <a:rPr lang="en-GB" sz="1100">
                <a:solidFill>
                  <a:schemeClr val="dk1"/>
                </a:solidFill>
              </a:rPr>
              <a:t> multiply</a:t>
            </a:r>
            <a:r>
              <a:rPr b="1" lang="en-GB" sz="1100">
                <a:solidFill>
                  <a:schemeClr val="dk1"/>
                </a:solidFill>
              </a:rPr>
              <a:t>(</a:t>
            </a:r>
            <a:r>
              <a:rPr lang="en-GB" sz="1100">
                <a:solidFill>
                  <a:schemeClr val="dk1"/>
                </a:solidFill>
              </a:rPr>
              <a:t>x</a:t>
            </a:r>
            <a:r>
              <a:rPr b="1" lang="en-GB" sz="1100">
                <a:solidFill>
                  <a:schemeClr val="dk1"/>
                </a:solidFill>
              </a:rPr>
              <a:t>,</a:t>
            </a:r>
            <a:r>
              <a:rPr lang="en-GB" sz="1100">
                <a:solidFill>
                  <a:schemeClr val="dk1"/>
                </a:solidFill>
              </a:rPr>
              <a:t> y</a:t>
            </a:r>
            <a:r>
              <a:rPr b="1" lang="en-GB" sz="1100">
                <a:solidFill>
                  <a:schemeClr val="dk1"/>
                </a:solidFill>
              </a:rPr>
              <a:t>):</a:t>
            </a:r>
            <a:endParaRPr sz="1100">
              <a:solidFill>
                <a:schemeClr val="dk1"/>
              </a:solidFill>
            </a:endParaRPr>
          </a:p>
          <a:p>
            <a:pPr indent="0" lvl="0" marL="0" marR="50800" rtl="0" algn="l">
              <a:lnSpc>
                <a:spcPct val="150000"/>
              </a:lnSpc>
              <a:spcBef>
                <a:spcPts val="0"/>
              </a:spcBef>
              <a:spcAft>
                <a:spcPts val="0"/>
              </a:spcAft>
              <a:buNone/>
            </a:pPr>
            <a:r>
              <a:rPr lang="en-GB" sz="1100">
                <a:solidFill>
                  <a:schemeClr val="dk1"/>
                </a:solidFill>
              </a:rPr>
              <a:t>    </a:t>
            </a:r>
            <a:r>
              <a:rPr b="1" lang="en-GB" sz="1100">
                <a:solidFill>
                  <a:srgbClr val="204A87"/>
                </a:solidFill>
              </a:rPr>
              <a:t>return</a:t>
            </a:r>
            <a:r>
              <a:rPr lang="en-GB" sz="1100">
                <a:solidFill>
                  <a:schemeClr val="dk1"/>
                </a:solidFill>
              </a:rPr>
              <a:t> x </a:t>
            </a:r>
            <a:r>
              <a:rPr b="1" lang="en-GB" sz="1100">
                <a:solidFill>
                  <a:srgbClr val="CE5C00"/>
                </a:solidFill>
              </a:rPr>
              <a:t>*</a:t>
            </a:r>
            <a:r>
              <a:rPr lang="en-GB" sz="1100">
                <a:solidFill>
                  <a:schemeClr val="dk1"/>
                </a:solidFill>
              </a:rPr>
              <a:t> y</a:t>
            </a:r>
            <a:endParaRPr sz="1100">
              <a:solidFill>
                <a:schemeClr val="dk1"/>
              </a:solidFill>
            </a:endParaRPr>
          </a:p>
          <a:p>
            <a:pPr indent="0" lvl="0" marL="0" marR="50800" rtl="0" algn="l">
              <a:lnSpc>
                <a:spcPct val="150000"/>
              </a:lnSpc>
              <a:spcBef>
                <a:spcPts val="0"/>
              </a:spcBef>
              <a:spcAft>
                <a:spcPts val="0"/>
              </a:spcAft>
              <a:buNone/>
            </a:pPr>
            <a:r>
              <a:t/>
            </a:r>
            <a:endParaRPr sz="1100">
              <a:solidFill>
                <a:schemeClr val="dk1"/>
              </a:solidFill>
            </a:endParaRPr>
          </a:p>
          <a:p>
            <a:pPr indent="0" lvl="0" marL="0" marR="50800" rtl="0" algn="l">
              <a:lnSpc>
                <a:spcPct val="150000"/>
              </a:lnSpc>
              <a:spcBef>
                <a:spcPts val="0"/>
              </a:spcBef>
              <a:spcAft>
                <a:spcPts val="0"/>
              </a:spcAft>
              <a:buNone/>
            </a:pPr>
            <a:r>
              <a:rPr lang="en-GB" sz="1100">
                <a:solidFill>
                  <a:schemeClr val="dk1"/>
                </a:solidFill>
              </a:rPr>
              <a:t>wg </a:t>
            </a:r>
            <a:r>
              <a:rPr b="1" lang="en-GB" sz="1100">
                <a:solidFill>
                  <a:srgbClr val="CE5C00"/>
                </a:solidFill>
              </a:rPr>
              <a:t>=</a:t>
            </a:r>
            <a:r>
              <a:rPr lang="en-GB" sz="1100">
                <a:solidFill>
                  <a:schemeClr val="dk1"/>
                </a:solidFill>
              </a:rPr>
              <a:t> WorkGraph</a:t>
            </a:r>
            <a:r>
              <a:rPr b="1" lang="en-GB" sz="1100">
                <a:solidFill>
                  <a:schemeClr val="dk1"/>
                </a:solidFill>
              </a:rPr>
              <a:t>(</a:t>
            </a:r>
            <a:r>
              <a:rPr lang="en-GB" sz="1100">
                <a:solidFill>
                  <a:srgbClr val="4E9A06"/>
                </a:solidFill>
              </a:rPr>
              <a:t>"Test_WorkGraph"</a:t>
            </a:r>
            <a:r>
              <a:rPr b="1" lang="en-GB" sz="1100">
                <a:solidFill>
                  <a:schemeClr val="dk1"/>
                </a:solidFill>
              </a:rPr>
              <a:t>)</a:t>
            </a:r>
            <a:endParaRPr sz="1100">
              <a:solidFill>
                <a:schemeClr val="dk1"/>
              </a:solidFill>
            </a:endParaRPr>
          </a:p>
          <a:p>
            <a:pPr indent="0" lvl="0" marL="0" marR="50800" rtl="0" algn="l">
              <a:lnSpc>
                <a:spcPct val="150000"/>
              </a:lnSpc>
              <a:spcBef>
                <a:spcPts val="0"/>
              </a:spcBef>
              <a:spcAft>
                <a:spcPts val="0"/>
              </a:spcAft>
              <a:buNone/>
            </a:pPr>
            <a:r>
              <a:rPr lang="en-GB" sz="1100">
                <a:solidFill>
                  <a:schemeClr val="dk1"/>
                </a:solidFill>
              </a:rPr>
              <a:t>task1 </a:t>
            </a:r>
            <a:r>
              <a:rPr b="1" lang="en-GB" sz="1100">
                <a:solidFill>
                  <a:srgbClr val="CE5C00"/>
                </a:solidFill>
              </a:rPr>
              <a:t>=</a:t>
            </a:r>
            <a:r>
              <a:rPr lang="en-GB" sz="1100">
                <a:solidFill>
                  <a:schemeClr val="dk1"/>
                </a:solidFill>
              </a:rPr>
              <a:t> wg</a:t>
            </a:r>
            <a:r>
              <a:rPr b="1" lang="en-GB" sz="1100">
                <a:solidFill>
                  <a:srgbClr val="CE5C00"/>
                </a:solidFill>
              </a:rPr>
              <a:t>.</a:t>
            </a:r>
            <a:r>
              <a:rPr lang="en-GB" sz="1100">
                <a:solidFill>
                  <a:schemeClr val="dk1"/>
                </a:solidFill>
              </a:rPr>
              <a:t>add_task</a:t>
            </a:r>
            <a:r>
              <a:rPr b="1" lang="en-GB" sz="1100">
                <a:solidFill>
                  <a:schemeClr val="dk1"/>
                </a:solidFill>
              </a:rPr>
              <a:t>(</a:t>
            </a:r>
            <a:r>
              <a:rPr lang="en-GB" sz="1100">
                <a:solidFill>
                  <a:schemeClr val="dk1"/>
                </a:solidFill>
              </a:rPr>
              <a:t>multiply</a:t>
            </a:r>
            <a:r>
              <a:rPr b="1" lang="en-GB" sz="1100">
                <a:solidFill>
                  <a:schemeClr val="dk1"/>
                </a:solidFill>
              </a:rPr>
              <a:t>,</a:t>
            </a:r>
            <a:r>
              <a:rPr lang="en-GB" sz="1100">
                <a:solidFill>
                  <a:schemeClr val="dk1"/>
                </a:solidFill>
              </a:rPr>
              <a:t> x</a:t>
            </a:r>
            <a:r>
              <a:rPr b="1" lang="en-GB" sz="1100">
                <a:solidFill>
                  <a:srgbClr val="CE5C00"/>
                </a:solidFill>
              </a:rPr>
              <a:t>=</a:t>
            </a:r>
            <a:r>
              <a:rPr b="1" lang="en-GB" sz="1100">
                <a:solidFill>
                  <a:srgbClr val="0000CF"/>
                </a:solidFill>
              </a:rPr>
              <a:t>1</a:t>
            </a:r>
            <a:r>
              <a:rPr b="1" lang="en-GB" sz="1100">
                <a:solidFill>
                  <a:schemeClr val="dk1"/>
                </a:solidFill>
              </a:rPr>
              <a:t>,</a:t>
            </a:r>
            <a:r>
              <a:rPr lang="en-GB" sz="1100">
                <a:solidFill>
                  <a:schemeClr val="dk1"/>
                </a:solidFill>
              </a:rPr>
              <a:t> y</a:t>
            </a:r>
            <a:r>
              <a:rPr b="1" lang="en-GB" sz="1100">
                <a:solidFill>
                  <a:srgbClr val="CE5C00"/>
                </a:solidFill>
              </a:rPr>
              <a:t>=</a:t>
            </a:r>
            <a:r>
              <a:rPr b="1" lang="en-GB" sz="1100">
                <a:solidFill>
                  <a:srgbClr val="0000CF"/>
                </a:solidFill>
              </a:rPr>
              <a:t>2</a:t>
            </a:r>
            <a:r>
              <a:rPr b="1" lang="en-GB" sz="1100">
                <a:solidFill>
                  <a:schemeClr val="dk1"/>
                </a:solidFill>
              </a:rPr>
              <a:t>)</a:t>
            </a:r>
            <a:endParaRPr sz="1100">
              <a:solidFill>
                <a:schemeClr val="dk1"/>
              </a:solidFill>
            </a:endParaRPr>
          </a:p>
          <a:p>
            <a:pPr indent="0" lvl="0" marL="0" marR="50800" rtl="0" algn="l">
              <a:lnSpc>
                <a:spcPct val="150000"/>
              </a:lnSpc>
              <a:spcBef>
                <a:spcPts val="0"/>
              </a:spcBef>
              <a:spcAft>
                <a:spcPts val="0"/>
              </a:spcAft>
              <a:buNone/>
            </a:pPr>
            <a:r>
              <a:rPr lang="en-GB" sz="1100">
                <a:solidFill>
                  <a:schemeClr val="dk1"/>
                </a:solidFill>
              </a:rPr>
              <a:t>task2 </a:t>
            </a:r>
            <a:r>
              <a:rPr b="1" lang="en-GB" sz="1100">
                <a:solidFill>
                  <a:srgbClr val="CE5C00"/>
                </a:solidFill>
              </a:rPr>
              <a:t>=</a:t>
            </a:r>
            <a:r>
              <a:rPr lang="en-GB" sz="1100">
                <a:solidFill>
                  <a:schemeClr val="dk1"/>
                </a:solidFill>
              </a:rPr>
              <a:t> wg</a:t>
            </a:r>
            <a:r>
              <a:rPr b="1" lang="en-GB" sz="1100">
                <a:solidFill>
                  <a:srgbClr val="CE5C00"/>
                </a:solidFill>
              </a:rPr>
              <a:t>.</a:t>
            </a:r>
            <a:r>
              <a:rPr lang="en-GB" sz="1100">
                <a:solidFill>
                  <a:schemeClr val="dk1"/>
                </a:solidFill>
              </a:rPr>
              <a:t>add_task</a:t>
            </a:r>
            <a:r>
              <a:rPr b="1" lang="en-GB" sz="1100">
                <a:solidFill>
                  <a:schemeClr val="dk1"/>
                </a:solidFill>
              </a:rPr>
              <a:t>(</a:t>
            </a:r>
            <a:r>
              <a:rPr lang="en-GB" sz="1100">
                <a:solidFill>
                  <a:schemeClr val="dk1"/>
                </a:solidFill>
              </a:rPr>
              <a:t>multiply</a:t>
            </a:r>
            <a:r>
              <a:rPr b="1" lang="en-GB" sz="1100">
                <a:solidFill>
                  <a:schemeClr val="dk1"/>
                </a:solidFill>
              </a:rPr>
              <a:t>,</a:t>
            </a:r>
            <a:r>
              <a:rPr lang="en-GB" sz="1100">
                <a:solidFill>
                  <a:schemeClr val="dk1"/>
                </a:solidFill>
              </a:rPr>
              <a:t> x</a:t>
            </a:r>
            <a:r>
              <a:rPr b="1" lang="en-GB" sz="1100">
                <a:solidFill>
                  <a:srgbClr val="CE5C00"/>
                </a:solidFill>
              </a:rPr>
              <a:t>=</a:t>
            </a:r>
            <a:r>
              <a:rPr b="1" lang="en-GB" sz="1100">
                <a:solidFill>
                  <a:srgbClr val="0000CF"/>
                </a:solidFill>
              </a:rPr>
              <a:t>1</a:t>
            </a:r>
            <a:r>
              <a:rPr b="1" lang="en-GB" sz="1100">
                <a:solidFill>
                  <a:schemeClr val="dk1"/>
                </a:solidFill>
              </a:rPr>
              <a:t>,</a:t>
            </a:r>
            <a:r>
              <a:rPr lang="en-GB" sz="1100">
                <a:solidFill>
                  <a:schemeClr val="dk1"/>
                </a:solidFill>
              </a:rPr>
              <a:t> y</a:t>
            </a:r>
            <a:r>
              <a:rPr b="1" lang="en-GB" sz="1100">
                <a:solidFill>
                  <a:srgbClr val="CE5C00"/>
                </a:solidFill>
              </a:rPr>
              <a:t>=</a:t>
            </a:r>
            <a:r>
              <a:rPr lang="en-GB" sz="1100">
                <a:solidFill>
                  <a:schemeClr val="dk1"/>
                </a:solidFill>
              </a:rPr>
              <a:t>task1</a:t>
            </a:r>
            <a:r>
              <a:rPr b="1" lang="en-GB" sz="1100">
                <a:solidFill>
                  <a:srgbClr val="CE5C00"/>
                </a:solidFill>
              </a:rPr>
              <a:t>.</a:t>
            </a:r>
            <a:r>
              <a:rPr lang="en-GB" sz="1100">
                <a:solidFill>
                  <a:schemeClr val="dk1"/>
                </a:solidFill>
              </a:rPr>
              <a:t>outputs</a:t>
            </a:r>
            <a:r>
              <a:rPr b="1" lang="en-GB" sz="1100">
                <a:solidFill>
                  <a:schemeClr val="dk1"/>
                </a:solidFill>
              </a:rPr>
              <a:t>[</a:t>
            </a:r>
            <a:r>
              <a:rPr lang="en-GB" sz="1100">
                <a:solidFill>
                  <a:srgbClr val="4E9A06"/>
                </a:solidFill>
              </a:rPr>
              <a:t>"result"</a:t>
            </a:r>
            <a:r>
              <a:rPr b="1" lang="en-GB" sz="1100">
                <a:solidFill>
                  <a:schemeClr val="dk1"/>
                </a:solidFill>
              </a:rPr>
              <a:t>])</a:t>
            </a:r>
            <a:endParaRPr b="1" sz="1100">
              <a:solidFill>
                <a:schemeClr val="dk1"/>
              </a:solidFill>
            </a:endParaRPr>
          </a:p>
          <a:p>
            <a:pPr indent="0" lvl="0" marL="0" marR="50800" rtl="0" algn="l">
              <a:lnSpc>
                <a:spcPct val="150000"/>
              </a:lnSpc>
              <a:spcBef>
                <a:spcPts val="0"/>
              </a:spcBef>
              <a:spcAft>
                <a:spcPts val="0"/>
              </a:spcAft>
              <a:buNone/>
            </a:pPr>
            <a:r>
              <a:t/>
            </a:r>
            <a:endParaRPr b="1" sz="1100">
              <a:solidFill>
                <a:srgbClr val="5C35CC"/>
              </a:solidFill>
            </a:endParaRPr>
          </a:p>
        </p:txBody>
      </p:sp>
      <p:pic>
        <p:nvPicPr>
          <p:cNvPr id="567" name="Google Shape;567;p53"/>
          <p:cNvPicPr preferRelativeResize="0"/>
          <p:nvPr/>
        </p:nvPicPr>
        <p:blipFill>
          <a:blip r:embed="rId3">
            <a:alphaModFix/>
          </a:blip>
          <a:stretch>
            <a:fillRect/>
          </a:stretch>
        </p:blipFill>
        <p:spPr>
          <a:xfrm>
            <a:off x="4731998" y="695350"/>
            <a:ext cx="4283025" cy="1999825"/>
          </a:xfrm>
          <a:prstGeom prst="rect">
            <a:avLst/>
          </a:prstGeom>
          <a:noFill/>
          <a:ln>
            <a:noFill/>
          </a:ln>
        </p:spPr>
      </p:pic>
      <p:sp>
        <p:nvSpPr>
          <p:cNvPr id="568" name="Google Shape;568;p53"/>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569" name="Google Shape;569;p53"/>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4"/>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Concepts: </a:t>
            </a:r>
            <a:r>
              <a:rPr b="1" lang="en-GB" sz="2000">
                <a:solidFill>
                  <a:schemeClr val="dk1"/>
                </a:solidFill>
              </a:rPr>
              <a:t>provenance</a:t>
            </a:r>
            <a:endParaRPr b="1" sz="2000"/>
          </a:p>
        </p:txBody>
      </p:sp>
      <p:sp>
        <p:nvSpPr>
          <p:cNvPr id="575" name="Google Shape;575;p54"/>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576" name="Google Shape;576;p54"/>
          <p:cNvPicPr preferRelativeResize="0"/>
          <p:nvPr/>
        </p:nvPicPr>
        <p:blipFill rotWithShape="1">
          <a:blip r:embed="rId3">
            <a:alphaModFix/>
          </a:blip>
          <a:srcRect b="2559" l="0" r="0" t="-2560"/>
          <a:stretch/>
        </p:blipFill>
        <p:spPr>
          <a:xfrm>
            <a:off x="5689770" y="663800"/>
            <a:ext cx="2753993" cy="4022499"/>
          </a:xfrm>
          <a:prstGeom prst="rect">
            <a:avLst/>
          </a:prstGeom>
          <a:noFill/>
          <a:ln>
            <a:noFill/>
          </a:ln>
        </p:spPr>
      </p:pic>
      <p:pic>
        <p:nvPicPr>
          <p:cNvPr id="577" name="Google Shape;577;p54"/>
          <p:cNvPicPr preferRelativeResize="0"/>
          <p:nvPr/>
        </p:nvPicPr>
        <p:blipFill>
          <a:blip r:embed="rId4">
            <a:alphaModFix/>
          </a:blip>
          <a:stretch>
            <a:fillRect/>
          </a:stretch>
        </p:blipFill>
        <p:spPr>
          <a:xfrm>
            <a:off x="740650" y="1780025"/>
            <a:ext cx="3578300" cy="1687900"/>
          </a:xfrm>
          <a:prstGeom prst="rect">
            <a:avLst/>
          </a:prstGeom>
          <a:noFill/>
          <a:ln>
            <a:noFill/>
          </a:ln>
        </p:spPr>
      </p:pic>
      <p:sp>
        <p:nvSpPr>
          <p:cNvPr id="578" name="Google Shape;578;p54"/>
          <p:cNvSpPr/>
          <p:nvPr/>
        </p:nvSpPr>
        <p:spPr>
          <a:xfrm>
            <a:off x="4547550" y="2337200"/>
            <a:ext cx="925800" cy="339600"/>
          </a:xfrm>
          <a:prstGeom prst="rightArrow">
            <a:avLst>
              <a:gd fmla="val 50000" name="adj1"/>
              <a:gd fmla="val 500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9" name="Google Shape;579;p54"/>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580" name="Google Shape;580;p54"/>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37"/>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
        <p:nvSpPr>
          <p:cNvPr id="326" name="Google Shape;326;p37"/>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327" name="Google Shape;327;p37"/>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328" name="Google Shape;328;p37"/>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Has this ever happened to you?</a:t>
            </a:r>
            <a:endParaRPr/>
          </a:p>
        </p:txBody>
      </p:sp>
      <p:pic>
        <p:nvPicPr>
          <p:cNvPr id="329" name="Google Shape;329;p37"/>
          <p:cNvPicPr preferRelativeResize="0"/>
          <p:nvPr/>
        </p:nvPicPr>
        <p:blipFill>
          <a:blip r:embed="rId3">
            <a:alphaModFix/>
          </a:blip>
          <a:stretch>
            <a:fillRect/>
          </a:stretch>
        </p:blipFill>
        <p:spPr>
          <a:xfrm>
            <a:off x="4025929" y="1297419"/>
            <a:ext cx="4806369" cy="3015186"/>
          </a:xfrm>
          <a:prstGeom prst="rect">
            <a:avLst/>
          </a:prstGeom>
          <a:noFill/>
          <a:ln>
            <a:noFill/>
          </a:ln>
        </p:spPr>
      </p:pic>
      <p:pic>
        <p:nvPicPr>
          <p:cNvPr id="330" name="Google Shape;330;p37"/>
          <p:cNvPicPr preferRelativeResize="0"/>
          <p:nvPr/>
        </p:nvPicPr>
        <p:blipFill rotWithShape="1">
          <a:blip r:embed="rId4">
            <a:alphaModFix/>
          </a:blip>
          <a:srcRect b="0" l="0" r="12180" t="0"/>
          <a:stretch/>
        </p:blipFill>
        <p:spPr>
          <a:xfrm>
            <a:off x="371226" y="1467412"/>
            <a:ext cx="1406350" cy="2675201"/>
          </a:xfrm>
          <a:prstGeom prst="rect">
            <a:avLst/>
          </a:prstGeom>
          <a:noFill/>
          <a:ln>
            <a:noFill/>
          </a:ln>
        </p:spPr>
      </p:pic>
      <p:pic>
        <p:nvPicPr>
          <p:cNvPr id="331" name="Google Shape;331;p37"/>
          <p:cNvPicPr preferRelativeResize="0"/>
          <p:nvPr/>
        </p:nvPicPr>
        <p:blipFill rotWithShape="1">
          <a:blip r:embed="rId5">
            <a:alphaModFix/>
          </a:blip>
          <a:srcRect b="0" l="0" r="49829" t="0"/>
          <a:stretch/>
        </p:blipFill>
        <p:spPr>
          <a:xfrm>
            <a:off x="2638625" y="1575588"/>
            <a:ext cx="1233626" cy="2458850"/>
          </a:xfrm>
          <a:prstGeom prst="rect">
            <a:avLst/>
          </a:prstGeom>
          <a:noFill/>
          <a:ln>
            <a:noFill/>
          </a:ln>
        </p:spPr>
      </p:pic>
      <p:sp>
        <p:nvSpPr>
          <p:cNvPr id="332" name="Google Shape;332;p37"/>
          <p:cNvSpPr/>
          <p:nvPr/>
        </p:nvSpPr>
        <p:spPr>
          <a:xfrm>
            <a:off x="1813000" y="2571750"/>
            <a:ext cx="790200" cy="309600"/>
          </a:xfrm>
          <a:prstGeom prst="rightArrow">
            <a:avLst>
              <a:gd fmla="val 50000" name="adj1"/>
              <a:gd fmla="val 50000" name="adj2"/>
            </a:avLst>
          </a:prstGeom>
          <a:solidFill>
            <a:srgbClr val="B3A77D"/>
          </a:solidFill>
          <a:ln cap="flat" cmpd="sng" w="9525">
            <a:solidFill>
              <a:srgbClr val="695D4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7"/>
          <p:cNvSpPr/>
          <p:nvPr/>
        </p:nvSpPr>
        <p:spPr>
          <a:xfrm>
            <a:off x="1939487" y="1575601"/>
            <a:ext cx="537225" cy="996150"/>
          </a:xfrm>
          <a:prstGeom prst="rect">
            <a:avLst/>
          </a:prstGeom>
        </p:spPr>
        <p:txBody>
          <a:bodyPr>
            <a:prstTxWarp prst="textPlain"/>
          </a:bodyPr>
          <a:lstStyle/>
          <a:p>
            <a:pPr lvl="0" algn="ctr"/>
            <a:r>
              <a:rPr b="0" i="0">
                <a:ln cap="flat" cmpd="sng" w="9525">
                  <a:solidFill>
                    <a:srgbClr val="695D46"/>
                  </a:solidFill>
                  <a:prstDash val="solid"/>
                  <a:round/>
                  <a:headEnd len="sm" w="sm" type="none"/>
                  <a:tailEnd len="sm" w="sm" type="none"/>
                </a:ln>
                <a:solidFill>
                  <a:srgbClr val="B3A77D"/>
                </a:solidFill>
                <a:latin typeface="Arial"/>
              </a:rPr>
              <a:t>?</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55"/>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Concepts: Zone for flow control</a:t>
            </a:r>
            <a:endParaRPr b="1" sz="2000"/>
          </a:p>
        </p:txBody>
      </p:sp>
      <p:sp>
        <p:nvSpPr>
          <p:cNvPr id="586" name="Google Shape;586;p55"/>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587" name="Google Shape;587;p55"/>
          <p:cNvSpPr txBox="1"/>
          <p:nvPr/>
        </p:nvSpPr>
        <p:spPr>
          <a:xfrm>
            <a:off x="593400" y="990600"/>
            <a:ext cx="7501800" cy="8958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Clr>
                <a:srgbClr val="595959"/>
              </a:buClr>
              <a:buSzPts val="1400"/>
              <a:buChar char="●"/>
            </a:pPr>
            <a:r>
              <a:rPr b="1" lang="en-GB">
                <a:solidFill>
                  <a:srgbClr val="595959"/>
                </a:solidFill>
              </a:rPr>
              <a:t>zone</a:t>
            </a:r>
            <a:r>
              <a:rPr lang="en-GB">
                <a:solidFill>
                  <a:srgbClr val="595959"/>
                </a:solidFill>
              </a:rPr>
              <a:t>: Group tasks for execution</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GB">
                <a:solidFill>
                  <a:srgbClr val="595959"/>
                </a:solidFill>
              </a:rPr>
              <a:t>if</a:t>
            </a:r>
            <a:r>
              <a:rPr lang="en-GB">
                <a:solidFill>
                  <a:srgbClr val="595959"/>
                </a:solidFill>
              </a:rPr>
              <a:t> zone: only execute the tasks if input conditions are True</a:t>
            </a:r>
            <a:endParaRPr>
              <a:solidFill>
                <a:srgbClr val="595959"/>
              </a:solidFill>
            </a:endParaRPr>
          </a:p>
          <a:p>
            <a:pPr indent="-317500" lvl="0" marL="457200" rtl="0" algn="l">
              <a:lnSpc>
                <a:spcPct val="115000"/>
              </a:lnSpc>
              <a:spcBef>
                <a:spcPts val="0"/>
              </a:spcBef>
              <a:spcAft>
                <a:spcPts val="0"/>
              </a:spcAft>
              <a:buClr>
                <a:srgbClr val="595959"/>
              </a:buClr>
              <a:buSzPts val="1400"/>
              <a:buChar char="●"/>
            </a:pPr>
            <a:r>
              <a:rPr b="1" lang="en-GB">
                <a:solidFill>
                  <a:srgbClr val="595959"/>
                </a:solidFill>
              </a:rPr>
              <a:t>while</a:t>
            </a:r>
            <a:r>
              <a:rPr lang="en-GB">
                <a:solidFill>
                  <a:srgbClr val="595959"/>
                </a:solidFill>
              </a:rPr>
              <a:t> zone: the tasks will keep running as long as</a:t>
            </a:r>
            <a:r>
              <a:rPr lang="en-GB">
                <a:solidFill>
                  <a:srgbClr val="595959"/>
                </a:solidFill>
              </a:rPr>
              <a:t> the condition remain True </a:t>
            </a:r>
            <a:endParaRPr>
              <a:solidFill>
                <a:srgbClr val="595959"/>
              </a:solidFill>
            </a:endParaRPr>
          </a:p>
        </p:txBody>
      </p:sp>
      <p:pic>
        <p:nvPicPr>
          <p:cNvPr id="588" name="Google Shape;588;p55"/>
          <p:cNvPicPr preferRelativeResize="0"/>
          <p:nvPr/>
        </p:nvPicPr>
        <p:blipFill>
          <a:blip r:embed="rId3">
            <a:alphaModFix/>
          </a:blip>
          <a:stretch>
            <a:fillRect/>
          </a:stretch>
        </p:blipFill>
        <p:spPr>
          <a:xfrm>
            <a:off x="1201170" y="2105700"/>
            <a:ext cx="5716201" cy="3266401"/>
          </a:xfrm>
          <a:prstGeom prst="rect">
            <a:avLst/>
          </a:prstGeom>
          <a:noFill/>
          <a:ln>
            <a:noFill/>
          </a:ln>
        </p:spPr>
      </p:pic>
      <p:sp>
        <p:nvSpPr>
          <p:cNvPr id="589" name="Google Shape;589;p55"/>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590" name="Google Shape;590;p55"/>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sp>
        <p:nvSpPr>
          <p:cNvPr id="595" name="Google Shape;595;p56"/>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Concepts: nested workgraph</a:t>
            </a:r>
            <a:endParaRPr b="1" sz="2000"/>
          </a:p>
        </p:txBody>
      </p:sp>
      <p:sp>
        <p:nvSpPr>
          <p:cNvPr id="596" name="Google Shape;596;p56"/>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597" name="Google Shape;597;p56"/>
          <p:cNvSpPr txBox="1"/>
          <p:nvPr/>
        </p:nvSpPr>
        <p:spPr>
          <a:xfrm>
            <a:off x="575475" y="531400"/>
            <a:ext cx="73125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GB"/>
              <a:t>A WorkGraph can also be a task, thus we create nested workflow</a:t>
            </a:r>
            <a:endParaRPr/>
          </a:p>
          <a:p>
            <a:pPr indent="-317500" lvl="0" marL="457200" rtl="0" algn="l">
              <a:spcBef>
                <a:spcPts val="0"/>
              </a:spcBef>
              <a:spcAft>
                <a:spcPts val="0"/>
              </a:spcAft>
              <a:buSzPts val="1400"/>
              <a:buChar char="●"/>
            </a:pPr>
            <a:r>
              <a:rPr lang="en-GB">
                <a:solidFill>
                  <a:schemeClr val="dk1"/>
                </a:solidFill>
              </a:rPr>
              <a:t>Create a sub-graph on-the-fly using </a:t>
            </a:r>
            <a:r>
              <a:rPr lang="en-GB">
                <a:solidFill>
                  <a:srgbClr val="FF00FF"/>
                </a:solidFill>
              </a:rPr>
              <a:t>graph_bulder task</a:t>
            </a:r>
            <a:r>
              <a:rPr lang="en-GB"/>
              <a:t>. For example, </a:t>
            </a:r>
            <a:r>
              <a:rPr lang="en-GB">
                <a:solidFill>
                  <a:srgbClr val="FF00FF"/>
                </a:solidFill>
              </a:rPr>
              <a:t>if</a:t>
            </a:r>
            <a:r>
              <a:rPr lang="en-GB"/>
              <a:t> condition</a:t>
            </a:r>
            <a:endParaRPr/>
          </a:p>
        </p:txBody>
      </p:sp>
      <p:pic>
        <p:nvPicPr>
          <p:cNvPr id="598" name="Google Shape;598;p56"/>
          <p:cNvPicPr preferRelativeResize="0"/>
          <p:nvPr/>
        </p:nvPicPr>
        <p:blipFill>
          <a:blip r:embed="rId3">
            <a:alphaModFix/>
          </a:blip>
          <a:stretch>
            <a:fillRect/>
          </a:stretch>
        </p:blipFill>
        <p:spPr>
          <a:xfrm>
            <a:off x="572300" y="2335300"/>
            <a:ext cx="3789330" cy="2011100"/>
          </a:xfrm>
          <a:prstGeom prst="rect">
            <a:avLst/>
          </a:prstGeom>
          <a:noFill/>
          <a:ln>
            <a:noFill/>
          </a:ln>
        </p:spPr>
      </p:pic>
      <p:sp>
        <p:nvSpPr>
          <p:cNvPr id="599" name="Google Shape;599;p56"/>
          <p:cNvSpPr/>
          <p:nvPr/>
        </p:nvSpPr>
        <p:spPr>
          <a:xfrm>
            <a:off x="4505725" y="1269453"/>
            <a:ext cx="4638300" cy="2989800"/>
          </a:xfrm>
          <a:prstGeom prst="cloudCallout">
            <a:avLst>
              <a:gd fmla="val -60646" name="adj1"/>
              <a:gd fmla="val 13532" name="adj2"/>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00" name="Google Shape;600;p56"/>
          <p:cNvPicPr preferRelativeResize="0"/>
          <p:nvPr/>
        </p:nvPicPr>
        <p:blipFill>
          <a:blip r:embed="rId4">
            <a:alphaModFix/>
          </a:blip>
          <a:stretch>
            <a:fillRect/>
          </a:stretch>
        </p:blipFill>
        <p:spPr>
          <a:xfrm>
            <a:off x="5260994" y="1834722"/>
            <a:ext cx="3127756" cy="1533925"/>
          </a:xfrm>
          <a:prstGeom prst="rect">
            <a:avLst/>
          </a:prstGeom>
          <a:noFill/>
          <a:ln>
            <a:noFill/>
          </a:ln>
        </p:spPr>
      </p:pic>
      <p:sp>
        <p:nvSpPr>
          <p:cNvPr id="601" name="Google Shape;601;p56"/>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602" name="Google Shape;602;p56"/>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7"/>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Concepts: Engine</a:t>
            </a:r>
            <a:endParaRPr b="1" sz="2000"/>
          </a:p>
        </p:txBody>
      </p:sp>
      <p:sp>
        <p:nvSpPr>
          <p:cNvPr id="608" name="Google Shape;608;p57"/>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609" name="Google Shape;609;p57"/>
          <p:cNvSpPr txBox="1"/>
          <p:nvPr/>
        </p:nvSpPr>
        <p:spPr>
          <a:xfrm>
            <a:off x="593400" y="816200"/>
            <a:ext cx="3978600" cy="19347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rgbClr val="595959"/>
              </a:buClr>
              <a:buSzPts val="1800"/>
              <a:buChar char="●"/>
            </a:pPr>
            <a:r>
              <a:rPr lang="en-GB">
                <a:solidFill>
                  <a:srgbClr val="595959"/>
                </a:solidFill>
              </a:rPr>
              <a:t>Dependency-based Execution</a:t>
            </a:r>
            <a:endParaRPr>
              <a:solidFill>
                <a:srgbClr val="595959"/>
              </a:solidFill>
            </a:endParaRPr>
          </a:p>
          <a:p>
            <a:pPr indent="-317500" lvl="1" marL="914400" rtl="0" algn="l">
              <a:lnSpc>
                <a:spcPct val="115000"/>
              </a:lnSpc>
              <a:spcBef>
                <a:spcPts val="0"/>
              </a:spcBef>
              <a:spcAft>
                <a:spcPts val="0"/>
              </a:spcAft>
              <a:buClr>
                <a:srgbClr val="595959"/>
              </a:buClr>
              <a:buSzPts val="1400"/>
              <a:buChar char="○"/>
            </a:pPr>
            <a:r>
              <a:rPr lang="en-GB">
                <a:solidFill>
                  <a:srgbClr val="595959"/>
                </a:solidFill>
              </a:rPr>
              <a:t>No input task</a:t>
            </a:r>
            <a:endParaRPr>
              <a:solidFill>
                <a:srgbClr val="595959"/>
              </a:solidFill>
            </a:endParaRPr>
          </a:p>
          <a:p>
            <a:pPr indent="-317500" lvl="1" marL="914400" rtl="0" algn="l">
              <a:lnSpc>
                <a:spcPct val="115000"/>
              </a:lnSpc>
              <a:spcBef>
                <a:spcPts val="0"/>
              </a:spcBef>
              <a:spcAft>
                <a:spcPts val="0"/>
              </a:spcAft>
              <a:buClr>
                <a:srgbClr val="595959"/>
              </a:buClr>
              <a:buSzPts val="1400"/>
              <a:buChar char="○"/>
            </a:pPr>
            <a:r>
              <a:rPr lang="en-GB">
                <a:solidFill>
                  <a:srgbClr val="595959"/>
                </a:solidFill>
              </a:rPr>
              <a:t>All input tasks are finished</a:t>
            </a:r>
            <a:endParaRPr>
              <a:solidFill>
                <a:srgbClr val="595959"/>
              </a:solidFill>
            </a:endParaRPr>
          </a:p>
          <a:p>
            <a:pPr indent="-317500" lvl="1" marL="914400" rtl="0" algn="l">
              <a:lnSpc>
                <a:spcPct val="115000"/>
              </a:lnSpc>
              <a:spcBef>
                <a:spcPts val="0"/>
              </a:spcBef>
              <a:spcAft>
                <a:spcPts val="0"/>
              </a:spcAft>
              <a:buClr>
                <a:srgbClr val="595959"/>
              </a:buClr>
              <a:buSzPts val="1400"/>
              <a:buChar char="○"/>
            </a:pPr>
            <a:r>
              <a:rPr lang="en-GB">
                <a:solidFill>
                  <a:srgbClr val="595959"/>
                </a:solidFill>
              </a:rPr>
              <a:t>The parent task is running</a:t>
            </a:r>
            <a:endParaRPr>
              <a:solidFill>
                <a:srgbClr val="595959"/>
              </a:solidFill>
            </a:endParaRPr>
          </a:p>
          <a:p>
            <a:pPr indent="-342900" lvl="0" marL="457200" rtl="0" algn="l">
              <a:lnSpc>
                <a:spcPct val="115000"/>
              </a:lnSpc>
              <a:spcBef>
                <a:spcPts val="0"/>
              </a:spcBef>
              <a:spcAft>
                <a:spcPts val="0"/>
              </a:spcAft>
              <a:buClr>
                <a:srgbClr val="595959"/>
              </a:buClr>
              <a:buSzPts val="1800"/>
              <a:buChar char="●"/>
            </a:pPr>
            <a:r>
              <a:rPr lang="en-GB">
                <a:solidFill>
                  <a:srgbClr val="595959"/>
                </a:solidFill>
              </a:rPr>
              <a:t>Save checkpoint for each step</a:t>
            </a:r>
            <a:endParaRPr>
              <a:solidFill>
                <a:srgbClr val="595959"/>
              </a:solidFill>
            </a:endParaRPr>
          </a:p>
          <a:p>
            <a:pPr indent="0" lvl="0" marL="0" rtl="0" algn="l">
              <a:lnSpc>
                <a:spcPct val="115000"/>
              </a:lnSpc>
              <a:spcBef>
                <a:spcPts val="1200"/>
              </a:spcBef>
              <a:spcAft>
                <a:spcPts val="1200"/>
              </a:spcAft>
              <a:buNone/>
            </a:pPr>
            <a:r>
              <a:t/>
            </a:r>
            <a:endParaRPr>
              <a:solidFill>
                <a:srgbClr val="595959"/>
              </a:solidFill>
            </a:endParaRPr>
          </a:p>
        </p:txBody>
      </p:sp>
      <p:pic>
        <p:nvPicPr>
          <p:cNvPr id="610" name="Google Shape;610;p57"/>
          <p:cNvPicPr preferRelativeResize="0"/>
          <p:nvPr/>
        </p:nvPicPr>
        <p:blipFill>
          <a:blip r:embed="rId3">
            <a:alphaModFix/>
          </a:blip>
          <a:stretch>
            <a:fillRect/>
          </a:stretch>
        </p:blipFill>
        <p:spPr>
          <a:xfrm>
            <a:off x="4311400" y="402825"/>
            <a:ext cx="3906400" cy="4691025"/>
          </a:xfrm>
          <a:prstGeom prst="rect">
            <a:avLst/>
          </a:prstGeom>
          <a:noFill/>
          <a:ln>
            <a:noFill/>
          </a:ln>
        </p:spPr>
      </p:pic>
      <p:sp>
        <p:nvSpPr>
          <p:cNvPr id="611" name="Google Shape;611;p57"/>
          <p:cNvSpPr txBox="1"/>
          <p:nvPr/>
        </p:nvSpPr>
        <p:spPr>
          <a:xfrm>
            <a:off x="658375" y="2750900"/>
            <a:ext cx="33741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GB">
                <a:solidFill>
                  <a:srgbClr val="595959"/>
                </a:solidFill>
              </a:rPr>
              <a:t>Checkpoint</a:t>
            </a:r>
            <a:r>
              <a:rPr lang="en-GB">
                <a:solidFill>
                  <a:srgbClr val="595959"/>
                </a:solidFill>
              </a:rPr>
              <a:t> is important for long running workflow, e.g., a quantum chemistry calculation may take few days or weeks.</a:t>
            </a:r>
            <a:endParaRPr/>
          </a:p>
        </p:txBody>
      </p:sp>
      <p:sp>
        <p:nvSpPr>
          <p:cNvPr id="612" name="Google Shape;612;p57"/>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613" name="Google Shape;613;p57"/>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8"/>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GB" sz="2000"/>
              <a:t>Using the aiida-shell inside WorkGraph</a:t>
            </a:r>
            <a:endParaRPr b="1" sz="2000"/>
          </a:p>
        </p:txBody>
      </p:sp>
      <p:sp>
        <p:nvSpPr>
          <p:cNvPr id="619" name="Google Shape;619;p58"/>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pic>
        <p:nvPicPr>
          <p:cNvPr id="620" name="Google Shape;620;p58"/>
          <p:cNvPicPr preferRelativeResize="0"/>
          <p:nvPr/>
        </p:nvPicPr>
        <p:blipFill>
          <a:blip r:embed="rId3">
            <a:alphaModFix/>
          </a:blip>
          <a:stretch>
            <a:fillRect/>
          </a:stretch>
        </p:blipFill>
        <p:spPr>
          <a:xfrm>
            <a:off x="2470400" y="1897475"/>
            <a:ext cx="8839200" cy="2663656"/>
          </a:xfrm>
          <a:prstGeom prst="rect">
            <a:avLst/>
          </a:prstGeom>
          <a:noFill/>
          <a:ln>
            <a:noFill/>
          </a:ln>
        </p:spPr>
      </p:pic>
      <p:sp>
        <p:nvSpPr>
          <p:cNvPr id="621" name="Google Shape;621;p58"/>
          <p:cNvSpPr txBox="1"/>
          <p:nvPr/>
        </p:nvSpPr>
        <p:spPr>
          <a:xfrm>
            <a:off x="457200" y="762000"/>
            <a:ext cx="7465200" cy="6927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solidFill>
                  <a:schemeClr val="dk1"/>
                </a:solidFill>
              </a:rPr>
              <a:t>wg </a:t>
            </a:r>
            <a:r>
              <a:rPr b="1" lang="en-GB" sz="1100">
                <a:solidFill>
                  <a:srgbClr val="CE5C00"/>
                </a:solidFill>
              </a:rPr>
              <a:t>=</a:t>
            </a:r>
            <a:r>
              <a:rPr lang="en-GB" sz="1100">
                <a:solidFill>
                  <a:schemeClr val="dk1"/>
                </a:solidFill>
              </a:rPr>
              <a:t> WorkGraph</a:t>
            </a:r>
            <a:r>
              <a:rPr b="1" lang="en-GB" sz="1100">
                <a:solidFill>
                  <a:schemeClr val="dk1"/>
                </a:solidFill>
              </a:rPr>
              <a:t>(</a:t>
            </a:r>
            <a:r>
              <a:rPr lang="en-GB" sz="1100">
                <a:solidFill>
                  <a:schemeClr val="dk1"/>
                </a:solidFill>
              </a:rPr>
              <a:t>name</a:t>
            </a:r>
            <a:r>
              <a:rPr b="1" lang="en-GB" sz="1100">
                <a:solidFill>
                  <a:srgbClr val="CE5C00"/>
                </a:solidFill>
              </a:rPr>
              <a:t>=</a:t>
            </a:r>
            <a:r>
              <a:rPr lang="en-GB" sz="1100">
                <a:solidFill>
                  <a:srgbClr val="4E9A06"/>
                </a:solidFill>
              </a:rPr>
              <a:t>"shell_add_mutiply_workflow"</a:t>
            </a:r>
            <a:r>
              <a:rPr b="1" lang="en-GB" sz="1100">
                <a:solidFill>
                  <a:schemeClr val="dk1"/>
                </a:solidFill>
              </a:rPr>
              <a:t>)</a:t>
            </a:r>
            <a:endParaRPr sz="1100">
              <a:solidFill>
                <a:schemeClr val="dk1"/>
              </a:solidFill>
            </a:endParaRPr>
          </a:p>
          <a:p>
            <a:pPr indent="0" lvl="0" marL="0" rtl="0" algn="l">
              <a:spcBef>
                <a:spcPts val="0"/>
              </a:spcBef>
              <a:spcAft>
                <a:spcPts val="0"/>
              </a:spcAft>
              <a:buNone/>
            </a:pPr>
            <a:r>
              <a:rPr lang="en-GB" sz="1100">
                <a:solidFill>
                  <a:schemeClr val="dk1"/>
                </a:solidFill>
              </a:rPr>
              <a:t>expr_1 </a:t>
            </a:r>
            <a:r>
              <a:rPr b="1" lang="en-GB" sz="1100">
                <a:solidFill>
                  <a:srgbClr val="CE5C00"/>
                </a:solidFill>
              </a:rPr>
              <a:t>=</a:t>
            </a:r>
            <a:r>
              <a:rPr lang="en-GB" sz="1100">
                <a:solidFill>
                  <a:schemeClr val="dk1"/>
                </a:solidFill>
              </a:rPr>
              <a:t> wg</a:t>
            </a:r>
            <a:r>
              <a:rPr b="1" lang="en-GB" sz="1100">
                <a:solidFill>
                  <a:srgbClr val="CE5C00"/>
                </a:solidFill>
              </a:rPr>
              <a:t>.</a:t>
            </a:r>
            <a:r>
              <a:rPr lang="en-GB" sz="1100">
                <a:solidFill>
                  <a:schemeClr val="dk1"/>
                </a:solidFill>
              </a:rPr>
              <a:t>add_task</a:t>
            </a:r>
            <a:r>
              <a:rPr b="1" lang="en-GB" sz="1100">
                <a:solidFill>
                  <a:schemeClr val="dk1"/>
                </a:solidFill>
              </a:rPr>
              <a:t>(</a:t>
            </a:r>
            <a:r>
              <a:rPr lang="en-GB" sz="1100">
                <a:solidFill>
                  <a:srgbClr val="4E9A06"/>
                </a:solidFill>
              </a:rPr>
              <a:t>"ShellJob"</a:t>
            </a:r>
            <a:r>
              <a:rPr b="1" lang="en-GB" sz="1100">
                <a:solidFill>
                  <a:schemeClr val="dk1"/>
                </a:solidFill>
              </a:rPr>
              <a:t>,</a:t>
            </a:r>
            <a:r>
              <a:rPr lang="en-GB" sz="1100">
                <a:solidFill>
                  <a:schemeClr val="dk1"/>
                </a:solidFill>
              </a:rPr>
              <a:t> command</a:t>
            </a:r>
            <a:r>
              <a:rPr b="1" lang="en-GB" sz="1100">
                <a:solidFill>
                  <a:srgbClr val="CE5C00"/>
                </a:solidFill>
              </a:rPr>
              <a:t>=</a:t>
            </a:r>
            <a:r>
              <a:rPr lang="en-GB" sz="1100">
                <a:solidFill>
                  <a:srgbClr val="4E9A06"/>
                </a:solidFill>
              </a:rPr>
              <a:t>"expr"</a:t>
            </a:r>
            <a:r>
              <a:rPr b="1" lang="en-GB" sz="1100">
                <a:solidFill>
                  <a:schemeClr val="dk1"/>
                </a:solidFill>
              </a:rPr>
              <a:t>, </a:t>
            </a:r>
            <a:r>
              <a:rPr lang="en-GB" sz="1100">
                <a:solidFill>
                  <a:schemeClr val="dk1"/>
                </a:solidFill>
              </a:rPr>
              <a:t>arguments</a:t>
            </a:r>
            <a:r>
              <a:rPr b="1" lang="en-GB" sz="1100">
                <a:solidFill>
                  <a:srgbClr val="CE5C00"/>
                </a:solidFill>
              </a:rPr>
              <a:t>=</a:t>
            </a:r>
            <a:r>
              <a:rPr b="1" lang="en-GB" sz="1100">
                <a:solidFill>
                  <a:schemeClr val="dk1"/>
                </a:solidFill>
              </a:rPr>
              <a:t>[</a:t>
            </a:r>
            <a:r>
              <a:rPr lang="en-GB" sz="1100">
                <a:solidFill>
                  <a:srgbClr val="4E9A06"/>
                </a:solidFill>
              </a:rPr>
              <a:t>"{x}"</a:t>
            </a:r>
            <a:r>
              <a:rPr b="1" lang="en-GB" sz="1100">
                <a:solidFill>
                  <a:schemeClr val="dk1"/>
                </a:solidFill>
              </a:rPr>
              <a:t>,</a:t>
            </a:r>
            <a:r>
              <a:rPr lang="en-GB" sz="1100">
                <a:solidFill>
                  <a:schemeClr val="dk1"/>
                </a:solidFill>
              </a:rPr>
              <a:t> </a:t>
            </a:r>
            <a:r>
              <a:rPr lang="en-GB" sz="1100">
                <a:solidFill>
                  <a:srgbClr val="4E9A06"/>
                </a:solidFill>
              </a:rPr>
              <a:t>"+"</a:t>
            </a:r>
            <a:r>
              <a:rPr b="1" lang="en-GB" sz="1100">
                <a:solidFill>
                  <a:schemeClr val="dk1"/>
                </a:solidFill>
              </a:rPr>
              <a:t>,</a:t>
            </a:r>
            <a:r>
              <a:rPr lang="en-GB" sz="1100">
                <a:solidFill>
                  <a:schemeClr val="dk1"/>
                </a:solidFill>
              </a:rPr>
              <a:t> </a:t>
            </a:r>
            <a:r>
              <a:rPr lang="en-GB" sz="1100">
                <a:solidFill>
                  <a:srgbClr val="4E9A06"/>
                </a:solidFill>
              </a:rPr>
              <a:t>"{y}"</a:t>
            </a:r>
            <a:r>
              <a:rPr b="1" lang="en-GB" sz="1100">
                <a:solidFill>
                  <a:schemeClr val="dk1"/>
                </a:solidFill>
              </a:rPr>
              <a:t>], </a:t>
            </a:r>
            <a:r>
              <a:rPr lang="en-GB" sz="1100">
                <a:solidFill>
                  <a:schemeClr val="dk1"/>
                </a:solidFill>
              </a:rPr>
              <a:t>nodes</a:t>
            </a:r>
            <a:r>
              <a:rPr b="1" lang="en-GB" sz="1100">
                <a:solidFill>
                  <a:srgbClr val="CE5C00"/>
                </a:solidFill>
              </a:rPr>
              <a:t>=</a:t>
            </a:r>
            <a:r>
              <a:rPr b="1" lang="en-GB" sz="1100">
                <a:solidFill>
                  <a:schemeClr val="dk1"/>
                </a:solidFill>
              </a:rPr>
              <a:t>{</a:t>
            </a:r>
            <a:r>
              <a:rPr lang="en-GB" sz="1100">
                <a:solidFill>
                  <a:srgbClr val="4E9A06"/>
                </a:solidFill>
              </a:rPr>
              <a:t>"x"</a:t>
            </a:r>
            <a:r>
              <a:rPr b="1" lang="en-GB" sz="1100">
                <a:solidFill>
                  <a:schemeClr val="dk1"/>
                </a:solidFill>
              </a:rPr>
              <a:t>:</a:t>
            </a:r>
            <a:r>
              <a:rPr lang="en-GB" sz="1100">
                <a:solidFill>
                  <a:schemeClr val="dk1"/>
                </a:solidFill>
              </a:rPr>
              <a:t> Int</a:t>
            </a:r>
            <a:r>
              <a:rPr b="1" lang="en-GB" sz="1100">
                <a:solidFill>
                  <a:schemeClr val="dk1"/>
                </a:solidFill>
              </a:rPr>
              <a:t>(</a:t>
            </a:r>
            <a:r>
              <a:rPr b="1" lang="en-GB" sz="1100">
                <a:solidFill>
                  <a:srgbClr val="0000CF"/>
                </a:solidFill>
              </a:rPr>
              <a:t>2</a:t>
            </a:r>
            <a:r>
              <a:rPr b="1" lang="en-GB" sz="1100">
                <a:solidFill>
                  <a:schemeClr val="dk1"/>
                </a:solidFill>
              </a:rPr>
              <a:t>),</a:t>
            </a:r>
            <a:r>
              <a:rPr lang="en-GB" sz="1100">
                <a:solidFill>
                  <a:schemeClr val="dk1"/>
                </a:solidFill>
              </a:rPr>
              <a:t> </a:t>
            </a:r>
            <a:r>
              <a:rPr lang="en-GB" sz="1100">
                <a:solidFill>
                  <a:srgbClr val="4E9A06"/>
                </a:solidFill>
              </a:rPr>
              <a:t>"y"</a:t>
            </a:r>
            <a:r>
              <a:rPr b="1" lang="en-GB" sz="1100">
                <a:solidFill>
                  <a:schemeClr val="dk1"/>
                </a:solidFill>
              </a:rPr>
              <a:t>:</a:t>
            </a:r>
            <a:r>
              <a:rPr lang="en-GB" sz="1100">
                <a:solidFill>
                  <a:schemeClr val="dk1"/>
                </a:solidFill>
              </a:rPr>
              <a:t> Int</a:t>
            </a:r>
            <a:r>
              <a:rPr b="1" lang="en-GB" sz="1100">
                <a:solidFill>
                  <a:schemeClr val="dk1"/>
                </a:solidFill>
              </a:rPr>
              <a:t>(</a:t>
            </a:r>
            <a:r>
              <a:rPr b="1" lang="en-GB" sz="1100">
                <a:solidFill>
                  <a:srgbClr val="0000CF"/>
                </a:solidFill>
              </a:rPr>
              <a:t>3</a:t>
            </a:r>
            <a:r>
              <a:rPr b="1" lang="en-GB" sz="1100">
                <a:solidFill>
                  <a:schemeClr val="dk1"/>
                </a:solidFill>
              </a:rPr>
              <a:t>)})</a:t>
            </a:r>
            <a:endParaRPr b="1" sz="1100">
              <a:solidFill>
                <a:schemeClr val="dk1"/>
              </a:solidFill>
            </a:endParaRPr>
          </a:p>
          <a:p>
            <a:pPr indent="0" lvl="0" marL="0" rtl="0" algn="l">
              <a:spcBef>
                <a:spcPts val="0"/>
              </a:spcBef>
              <a:spcAft>
                <a:spcPts val="0"/>
              </a:spcAft>
              <a:buNone/>
            </a:pPr>
            <a:r>
              <a:rPr lang="en-GB" sz="1100">
                <a:solidFill>
                  <a:schemeClr val="dk1"/>
                </a:solidFill>
              </a:rPr>
              <a:t>expr_2 </a:t>
            </a:r>
            <a:r>
              <a:rPr b="1" lang="en-GB" sz="1100">
                <a:solidFill>
                  <a:srgbClr val="CE5C00"/>
                </a:solidFill>
              </a:rPr>
              <a:t>= …</a:t>
            </a:r>
            <a:endParaRPr b="1" sz="1100">
              <a:solidFill>
                <a:schemeClr val="dk1"/>
              </a:solidFill>
            </a:endParaRPr>
          </a:p>
        </p:txBody>
      </p:sp>
      <p:pic>
        <p:nvPicPr>
          <p:cNvPr id="622" name="Google Shape;622;p58"/>
          <p:cNvPicPr preferRelativeResize="0"/>
          <p:nvPr/>
        </p:nvPicPr>
        <p:blipFill>
          <a:blip r:embed="rId4">
            <a:alphaModFix/>
          </a:blip>
          <a:stretch>
            <a:fillRect/>
          </a:stretch>
        </p:blipFill>
        <p:spPr>
          <a:xfrm>
            <a:off x="617221" y="1581150"/>
            <a:ext cx="3686750" cy="1418475"/>
          </a:xfrm>
          <a:prstGeom prst="rect">
            <a:avLst/>
          </a:prstGeom>
          <a:noFill/>
          <a:ln>
            <a:noFill/>
          </a:ln>
        </p:spPr>
      </p:pic>
      <p:sp>
        <p:nvSpPr>
          <p:cNvPr id="623" name="Google Shape;623;p58"/>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624" name="Google Shape;624;p58"/>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59"/>
          <p:cNvSpPr txBox="1"/>
          <p:nvPr>
            <p:ph idx="4294967295" type="title"/>
          </p:nvPr>
        </p:nvSpPr>
        <p:spPr>
          <a:xfrm>
            <a:off x="521376" y="208700"/>
            <a:ext cx="7465200" cy="60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AiiDAlab: AiiDA online deployment</a:t>
            </a:r>
            <a:endParaRPr b="1" sz="2000"/>
          </a:p>
        </p:txBody>
      </p:sp>
      <p:sp>
        <p:nvSpPr>
          <p:cNvPr id="630" name="Google Shape;630;p59"/>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631" name="Google Shape;631;p59"/>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632" name="Google Shape;632;p59"/>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pic>
        <p:nvPicPr>
          <p:cNvPr id="633" name="Google Shape;633;p59"/>
          <p:cNvPicPr preferRelativeResize="0"/>
          <p:nvPr/>
        </p:nvPicPr>
        <p:blipFill>
          <a:blip r:embed="rId3">
            <a:alphaModFix/>
          </a:blip>
          <a:stretch>
            <a:fillRect/>
          </a:stretch>
        </p:blipFill>
        <p:spPr>
          <a:xfrm>
            <a:off x="521505" y="623329"/>
            <a:ext cx="4737011" cy="3783918"/>
          </a:xfrm>
          <a:prstGeom prst="rect">
            <a:avLst/>
          </a:prstGeom>
          <a:noFill/>
          <a:ln>
            <a:noFill/>
          </a:ln>
        </p:spPr>
      </p:pic>
      <p:grpSp>
        <p:nvGrpSpPr>
          <p:cNvPr id="634" name="Google Shape;634;p59"/>
          <p:cNvGrpSpPr/>
          <p:nvPr/>
        </p:nvGrpSpPr>
        <p:grpSpPr>
          <a:xfrm>
            <a:off x="5411175" y="623325"/>
            <a:ext cx="3211836" cy="3902331"/>
            <a:chOff x="5411175" y="623325"/>
            <a:chExt cx="3211836" cy="3902331"/>
          </a:xfrm>
        </p:grpSpPr>
        <p:grpSp>
          <p:nvGrpSpPr>
            <p:cNvPr id="635" name="Google Shape;635;p59"/>
            <p:cNvGrpSpPr/>
            <p:nvPr/>
          </p:nvGrpSpPr>
          <p:grpSpPr>
            <a:xfrm>
              <a:off x="5411183" y="1187761"/>
              <a:ext cx="3211828" cy="2207363"/>
              <a:chOff x="5410916" y="1020018"/>
              <a:chExt cx="5222484" cy="3589207"/>
            </a:xfrm>
          </p:grpSpPr>
          <p:pic>
            <p:nvPicPr>
              <p:cNvPr id="636" name="Google Shape;636;p59"/>
              <p:cNvPicPr preferRelativeResize="0"/>
              <p:nvPr/>
            </p:nvPicPr>
            <p:blipFill>
              <a:blip r:embed="rId4">
                <a:alphaModFix/>
              </a:blip>
              <a:stretch>
                <a:fillRect/>
              </a:stretch>
            </p:blipFill>
            <p:spPr>
              <a:xfrm>
                <a:off x="5410916" y="1027825"/>
                <a:ext cx="1857375" cy="3581400"/>
              </a:xfrm>
              <a:prstGeom prst="rect">
                <a:avLst/>
              </a:prstGeom>
              <a:noFill/>
              <a:ln>
                <a:noFill/>
              </a:ln>
            </p:spPr>
          </p:pic>
          <p:pic>
            <p:nvPicPr>
              <p:cNvPr id="637" name="Google Shape;637;p59"/>
              <p:cNvPicPr preferRelativeResize="0"/>
              <p:nvPr/>
            </p:nvPicPr>
            <p:blipFill>
              <a:blip r:embed="rId5">
                <a:alphaModFix/>
              </a:blip>
              <a:stretch>
                <a:fillRect/>
              </a:stretch>
            </p:blipFill>
            <p:spPr>
              <a:xfrm>
                <a:off x="7261550" y="1020018"/>
                <a:ext cx="3371850" cy="3581400"/>
              </a:xfrm>
              <a:prstGeom prst="rect">
                <a:avLst/>
              </a:prstGeom>
              <a:noFill/>
              <a:ln>
                <a:noFill/>
              </a:ln>
            </p:spPr>
          </p:pic>
        </p:grpSp>
        <p:sp>
          <p:nvSpPr>
            <p:cNvPr id="638" name="Google Shape;638;p59"/>
            <p:cNvSpPr txBox="1"/>
            <p:nvPr/>
          </p:nvSpPr>
          <p:spPr>
            <a:xfrm>
              <a:off x="5411175" y="623325"/>
              <a:ext cx="3000000" cy="415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i="1" lang="en-GB" sz="1500">
                  <a:solidFill>
                    <a:schemeClr val="dk1"/>
                  </a:solidFill>
                </a:rPr>
                <a:t>Show-and-tell live demo:</a:t>
              </a:r>
              <a:endParaRPr i="1"/>
            </a:p>
          </p:txBody>
        </p:sp>
        <p:pic>
          <p:nvPicPr>
            <p:cNvPr descr="Google Shape;75;p1" id="639" name="Google Shape;639;p59"/>
            <p:cNvPicPr preferRelativeResize="0"/>
            <p:nvPr/>
          </p:nvPicPr>
          <p:blipFill rotWithShape="1">
            <a:blip r:embed="rId6">
              <a:alphaModFix/>
            </a:blip>
            <a:srcRect b="0" l="0" r="0" t="0"/>
            <a:stretch/>
          </p:blipFill>
          <p:spPr>
            <a:xfrm>
              <a:off x="7497485" y="3565191"/>
              <a:ext cx="537087" cy="674819"/>
            </a:xfrm>
            <a:prstGeom prst="rect">
              <a:avLst/>
            </a:prstGeom>
            <a:noFill/>
            <a:ln>
              <a:noFill/>
            </a:ln>
          </p:spPr>
        </p:pic>
        <p:pic>
          <p:nvPicPr>
            <p:cNvPr descr="Google Shape;80;p1" id="640" name="Google Shape;640;p59"/>
            <p:cNvPicPr preferRelativeResize="0"/>
            <p:nvPr/>
          </p:nvPicPr>
          <p:blipFill rotWithShape="1">
            <a:blip r:embed="rId7">
              <a:alphaModFix/>
            </a:blip>
            <a:srcRect b="0" l="0" r="0" t="0"/>
            <a:stretch/>
          </p:blipFill>
          <p:spPr>
            <a:xfrm>
              <a:off x="6554166" y="3565191"/>
              <a:ext cx="517634" cy="673393"/>
            </a:xfrm>
            <a:prstGeom prst="rect">
              <a:avLst/>
            </a:prstGeom>
            <a:noFill/>
            <a:ln>
              <a:noFill/>
            </a:ln>
          </p:spPr>
        </p:pic>
        <p:sp>
          <p:nvSpPr>
            <p:cNvPr id="641" name="Google Shape;641;p59"/>
            <p:cNvSpPr txBox="1"/>
            <p:nvPr/>
          </p:nvSpPr>
          <p:spPr>
            <a:xfrm>
              <a:off x="6582471" y="4302456"/>
              <a:ext cx="461100" cy="2232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Xing</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Wang</a:t>
              </a:r>
              <a:endParaRPr sz="500"/>
            </a:p>
          </p:txBody>
        </p:sp>
        <p:sp>
          <p:nvSpPr>
            <p:cNvPr id="642" name="Google Shape;642;p59"/>
            <p:cNvSpPr txBox="1"/>
            <p:nvPr/>
          </p:nvSpPr>
          <p:spPr>
            <a:xfrm>
              <a:off x="7535516" y="4302456"/>
              <a:ext cx="461100" cy="2232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Jusong</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Yu</a:t>
              </a:r>
              <a:endParaRPr sz="5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60"/>
          <p:cNvSpPr txBox="1"/>
          <p:nvPr>
            <p:ph type="title"/>
          </p:nvPr>
        </p:nvSpPr>
        <p:spPr>
          <a:xfrm>
            <a:off x="521494" y="208722"/>
            <a:ext cx="6723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2000"/>
              <a:buFont typeface="Arial"/>
              <a:buNone/>
            </a:pPr>
            <a:r>
              <a:rPr lang="en-GB"/>
              <a:t>Acknowledgements</a:t>
            </a:r>
            <a:endParaRPr/>
          </a:p>
        </p:txBody>
      </p:sp>
      <p:sp>
        <p:nvSpPr>
          <p:cNvPr id="648" name="Google Shape;648;p60"/>
          <p:cNvSpPr txBox="1"/>
          <p:nvPr/>
        </p:nvSpPr>
        <p:spPr>
          <a:xfrm rot="-5400000">
            <a:off x="153300" y="1160616"/>
            <a:ext cx="995700" cy="217200"/>
          </a:xfrm>
          <a:prstGeom prst="rect">
            <a:avLst/>
          </a:prstGeom>
          <a:noFill/>
          <a:ln>
            <a:noFill/>
          </a:ln>
        </p:spPr>
        <p:txBody>
          <a:bodyPr anchorCtr="0" anchor="t" bIns="16075" lIns="16075" spcFirstLastPara="1" rIns="16075" wrap="square" tIns="16075">
            <a:spAutoFit/>
          </a:bodyPr>
          <a:lstStyle/>
          <a:p>
            <a:pPr indent="0" lvl="0" marL="0" marR="0" rtl="0" algn="ctr">
              <a:lnSpc>
                <a:spcPct val="100000"/>
              </a:lnSpc>
              <a:spcBef>
                <a:spcPts val="0"/>
              </a:spcBef>
              <a:spcAft>
                <a:spcPts val="0"/>
              </a:spcAft>
              <a:buClr>
                <a:srgbClr val="737373"/>
              </a:buClr>
              <a:buSzPts val="1200"/>
              <a:buFont typeface="Calibri"/>
              <a:buNone/>
            </a:pPr>
            <a:r>
              <a:rPr lang="en-GB" sz="1200">
                <a:solidFill>
                  <a:srgbClr val="737373"/>
                </a:solidFill>
                <a:latin typeface="Roboto Light"/>
                <a:ea typeface="Roboto Light"/>
                <a:cs typeface="Roboto Light"/>
                <a:sym typeface="Roboto Light"/>
              </a:rPr>
              <a:t>MSD team</a:t>
            </a:r>
            <a:endParaRPr sz="500">
              <a:latin typeface="Roboto Light"/>
              <a:ea typeface="Roboto Light"/>
              <a:cs typeface="Roboto Light"/>
              <a:sym typeface="Roboto Light"/>
            </a:endParaRPr>
          </a:p>
        </p:txBody>
      </p:sp>
      <p:sp>
        <p:nvSpPr>
          <p:cNvPr id="649" name="Google Shape;649;p60"/>
          <p:cNvSpPr txBox="1"/>
          <p:nvPr/>
        </p:nvSpPr>
        <p:spPr>
          <a:xfrm>
            <a:off x="841084" y="1651519"/>
            <a:ext cx="6450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Giovanni</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Pizzi</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(PSI)</a:t>
            </a:r>
            <a:endParaRPr sz="500"/>
          </a:p>
        </p:txBody>
      </p:sp>
      <p:sp>
        <p:nvSpPr>
          <p:cNvPr id="650" name="Google Shape;650;p60"/>
          <p:cNvSpPr txBox="1"/>
          <p:nvPr/>
        </p:nvSpPr>
        <p:spPr>
          <a:xfrm>
            <a:off x="879505" y="2803529"/>
            <a:ext cx="6600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Nicola</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Marzari</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(EPFL, PSI)</a:t>
            </a:r>
            <a:endParaRPr sz="500"/>
          </a:p>
        </p:txBody>
      </p:sp>
      <p:sp>
        <p:nvSpPr>
          <p:cNvPr id="651" name="Google Shape;651;p60"/>
          <p:cNvSpPr txBox="1"/>
          <p:nvPr/>
        </p:nvSpPr>
        <p:spPr>
          <a:xfrm>
            <a:off x="8081549" y="2803538"/>
            <a:ext cx="5628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Thomas</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Schulthess</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(ETHZ,CSCS)</a:t>
            </a:r>
            <a:endParaRPr sz="500"/>
          </a:p>
        </p:txBody>
      </p:sp>
      <p:sp>
        <p:nvSpPr>
          <p:cNvPr id="652" name="Google Shape;652;p60"/>
          <p:cNvSpPr txBox="1"/>
          <p:nvPr/>
        </p:nvSpPr>
        <p:spPr>
          <a:xfrm>
            <a:off x="7373072" y="2803538"/>
            <a:ext cx="6600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Joost</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VandeVondele</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(ETHZ,CSCS)</a:t>
            </a:r>
            <a:endParaRPr sz="500"/>
          </a:p>
        </p:txBody>
      </p:sp>
      <p:sp>
        <p:nvSpPr>
          <p:cNvPr id="653" name="Google Shape;653;p60"/>
          <p:cNvSpPr txBox="1"/>
          <p:nvPr/>
        </p:nvSpPr>
        <p:spPr>
          <a:xfrm>
            <a:off x="1388715" y="2803529"/>
            <a:ext cx="8100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Sebastiaan</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P. Huber</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(Microsoft)</a:t>
            </a:r>
            <a:endParaRPr sz="500"/>
          </a:p>
        </p:txBody>
      </p:sp>
      <p:sp>
        <p:nvSpPr>
          <p:cNvPr id="654" name="Google Shape;654;p60"/>
          <p:cNvSpPr txBox="1"/>
          <p:nvPr/>
        </p:nvSpPr>
        <p:spPr>
          <a:xfrm>
            <a:off x="6800512" y="2803538"/>
            <a:ext cx="461100" cy="333900"/>
          </a:xfrm>
          <a:prstGeom prst="rect">
            <a:avLst/>
          </a:prstGeom>
          <a:noFill/>
          <a:ln>
            <a:noFill/>
          </a:ln>
        </p:spPr>
        <p:txBody>
          <a:bodyPr anchorCtr="0" anchor="ctr" bIns="5350" lIns="5350" spcFirstLastPara="1" rIns="5350" wrap="square" tIns="53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Valeria</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Granata</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(EPFL)</a:t>
            </a:r>
            <a:endParaRPr sz="500"/>
          </a:p>
        </p:txBody>
      </p:sp>
      <p:sp>
        <p:nvSpPr>
          <p:cNvPr id="655" name="Google Shape;655;p60"/>
          <p:cNvSpPr txBox="1"/>
          <p:nvPr/>
        </p:nvSpPr>
        <p:spPr>
          <a:xfrm>
            <a:off x="2762250" y="2803538"/>
            <a:ext cx="5628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Francisco F. Ramirez</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(EPFL)</a:t>
            </a:r>
            <a:endParaRPr sz="500"/>
          </a:p>
        </p:txBody>
      </p:sp>
      <p:sp>
        <p:nvSpPr>
          <p:cNvPr id="656" name="Google Shape;656;p60"/>
          <p:cNvSpPr txBox="1"/>
          <p:nvPr/>
        </p:nvSpPr>
        <p:spPr>
          <a:xfrm>
            <a:off x="4803424" y="2803538"/>
            <a:ext cx="4530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Leopold</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Talirz</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Schott</a:t>
            </a:r>
            <a:r>
              <a:rPr b="0" i="0" lang="en-GB" sz="700" u="none" cap="none" strike="noStrike">
                <a:solidFill>
                  <a:srgbClr val="424242"/>
                </a:solidFill>
                <a:latin typeface="Open Sans"/>
                <a:ea typeface="Open Sans"/>
                <a:cs typeface="Open Sans"/>
                <a:sym typeface="Open Sans"/>
              </a:rPr>
              <a:t>)</a:t>
            </a:r>
            <a:endParaRPr sz="500"/>
          </a:p>
        </p:txBody>
      </p:sp>
      <p:sp>
        <p:nvSpPr>
          <p:cNvPr id="657" name="Google Shape;657;p60"/>
          <p:cNvSpPr txBox="1"/>
          <p:nvPr/>
        </p:nvSpPr>
        <p:spPr>
          <a:xfrm>
            <a:off x="5281409" y="2803529"/>
            <a:ext cx="8100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Aliaksandr</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Yakutovich</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(Empa)</a:t>
            </a:r>
            <a:endParaRPr sz="500"/>
          </a:p>
        </p:txBody>
      </p:sp>
      <p:sp>
        <p:nvSpPr>
          <p:cNvPr id="658" name="Google Shape;658;p60"/>
          <p:cNvSpPr txBox="1"/>
          <p:nvPr/>
        </p:nvSpPr>
        <p:spPr>
          <a:xfrm>
            <a:off x="2239487" y="2803538"/>
            <a:ext cx="330300" cy="2232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Chris</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Sewell</a:t>
            </a:r>
            <a:endParaRPr sz="500"/>
          </a:p>
        </p:txBody>
      </p:sp>
      <p:sp>
        <p:nvSpPr>
          <p:cNvPr id="659" name="Google Shape;659;p60"/>
          <p:cNvSpPr txBox="1"/>
          <p:nvPr/>
        </p:nvSpPr>
        <p:spPr>
          <a:xfrm>
            <a:off x="3509384" y="2803538"/>
            <a:ext cx="391800" cy="2232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Kristjan</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Eimre</a:t>
            </a:r>
            <a:endParaRPr sz="500"/>
          </a:p>
        </p:txBody>
      </p:sp>
      <p:sp>
        <p:nvSpPr>
          <p:cNvPr id="660" name="Google Shape;660;p60"/>
          <p:cNvSpPr txBox="1"/>
          <p:nvPr/>
        </p:nvSpPr>
        <p:spPr>
          <a:xfrm>
            <a:off x="6130746" y="2803538"/>
            <a:ext cx="4530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Carlo</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Pignedoli</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(Empa)</a:t>
            </a:r>
            <a:endParaRPr sz="500"/>
          </a:p>
        </p:txBody>
      </p:sp>
      <p:sp>
        <p:nvSpPr>
          <p:cNvPr id="661" name="Google Shape;661;p60"/>
          <p:cNvSpPr txBox="1"/>
          <p:nvPr/>
        </p:nvSpPr>
        <p:spPr>
          <a:xfrm>
            <a:off x="521493" y="3227438"/>
            <a:ext cx="8619900" cy="192300"/>
          </a:xfrm>
          <a:prstGeom prst="rect">
            <a:avLst/>
          </a:prstGeom>
          <a:noFill/>
          <a:ln>
            <a:noFill/>
          </a:ln>
        </p:spPr>
        <p:txBody>
          <a:bodyPr anchorCtr="0" anchor="ctr" bIns="3750" lIns="3750" spcFirstLastPara="1" rIns="3750" wrap="square" tIns="3750">
            <a:spAutoFit/>
          </a:bodyPr>
          <a:lstStyle/>
          <a:p>
            <a:pPr indent="0" lvl="0" marL="0" marR="0" rtl="0" algn="l">
              <a:lnSpc>
                <a:spcPct val="100000"/>
              </a:lnSpc>
              <a:spcBef>
                <a:spcPts val="0"/>
              </a:spcBef>
              <a:spcAft>
                <a:spcPts val="0"/>
              </a:spcAft>
              <a:buClr>
                <a:srgbClr val="000000"/>
              </a:buClr>
              <a:buSzPts val="1200"/>
              <a:buFont typeface="Calibri"/>
              <a:buNone/>
            </a:pPr>
            <a:r>
              <a:rPr i="1" lang="en-GB" sz="1200" u="none" cap="none" strike="noStrike">
                <a:solidFill>
                  <a:srgbClr val="000000"/>
                </a:solidFill>
                <a:latin typeface="Roboto Light"/>
                <a:ea typeface="Roboto Light"/>
                <a:cs typeface="Roboto Light"/>
                <a:sym typeface="Roboto Light"/>
              </a:rPr>
              <a:t>And all other former and present </a:t>
            </a:r>
            <a:r>
              <a:rPr i="1" lang="en-GB" sz="1200">
                <a:latin typeface="Roboto Light"/>
                <a:ea typeface="Roboto Light"/>
                <a:cs typeface="Roboto Light"/>
                <a:sym typeface="Roboto Light"/>
              </a:rPr>
              <a:t>contributors</a:t>
            </a:r>
            <a:r>
              <a:rPr i="1" lang="en-GB" sz="1200" u="none" cap="none" strike="noStrike">
                <a:solidFill>
                  <a:srgbClr val="000000"/>
                </a:solidFill>
                <a:latin typeface="Roboto Light"/>
                <a:ea typeface="Roboto Light"/>
                <a:cs typeface="Roboto Light"/>
                <a:sym typeface="Roboto Light"/>
              </a:rPr>
              <a:t> who ma</a:t>
            </a:r>
            <a:r>
              <a:rPr i="1" lang="en-GB" sz="1200">
                <a:latin typeface="Roboto Light"/>
                <a:ea typeface="Roboto Light"/>
                <a:cs typeface="Roboto Light"/>
                <a:sym typeface="Roboto Light"/>
              </a:rPr>
              <a:t>de</a:t>
            </a:r>
            <a:r>
              <a:rPr i="1" lang="en-GB" sz="1200" u="none" cap="none" strike="noStrike">
                <a:solidFill>
                  <a:srgbClr val="000000"/>
                </a:solidFill>
                <a:latin typeface="Roboto Light"/>
                <a:ea typeface="Roboto Light"/>
                <a:cs typeface="Roboto Light"/>
                <a:sym typeface="Roboto Light"/>
              </a:rPr>
              <a:t> these platforms what they are today:</a:t>
            </a:r>
            <a:endParaRPr i="1" sz="500">
              <a:latin typeface="Roboto Light"/>
              <a:ea typeface="Roboto Light"/>
              <a:cs typeface="Roboto Light"/>
              <a:sym typeface="Roboto Light"/>
            </a:endParaRPr>
          </a:p>
        </p:txBody>
      </p:sp>
      <p:pic>
        <p:nvPicPr>
          <p:cNvPr descr="Google Shape;39;p1" id="662" name="Google Shape;662;p60"/>
          <p:cNvPicPr preferRelativeResize="0"/>
          <p:nvPr/>
        </p:nvPicPr>
        <p:blipFill rotWithShape="1">
          <a:blip r:embed="rId3">
            <a:alphaModFix/>
          </a:blip>
          <a:srcRect b="0" l="0" r="0" t="0"/>
          <a:stretch/>
        </p:blipFill>
        <p:spPr>
          <a:xfrm>
            <a:off x="903449" y="2075431"/>
            <a:ext cx="518557" cy="691408"/>
          </a:xfrm>
          <a:prstGeom prst="rect">
            <a:avLst/>
          </a:prstGeom>
          <a:noFill/>
          <a:ln>
            <a:noFill/>
          </a:ln>
        </p:spPr>
      </p:pic>
      <p:pic>
        <p:nvPicPr>
          <p:cNvPr descr="Google Shape;41;p1" id="663" name="Google Shape;663;p60"/>
          <p:cNvPicPr preferRelativeResize="0"/>
          <p:nvPr/>
        </p:nvPicPr>
        <p:blipFill rotWithShape="1">
          <a:blip r:embed="rId4">
            <a:alphaModFix/>
          </a:blip>
          <a:srcRect b="0" l="0" r="0" t="0"/>
          <a:stretch/>
        </p:blipFill>
        <p:spPr>
          <a:xfrm>
            <a:off x="8103551" y="2075431"/>
            <a:ext cx="518706" cy="690021"/>
          </a:xfrm>
          <a:prstGeom prst="rect">
            <a:avLst/>
          </a:prstGeom>
          <a:noFill/>
          <a:ln>
            <a:noFill/>
          </a:ln>
        </p:spPr>
      </p:pic>
      <p:pic>
        <p:nvPicPr>
          <p:cNvPr descr="Google Shape;43;p1" id="664" name="Google Shape;664;p60"/>
          <p:cNvPicPr preferRelativeResize="0"/>
          <p:nvPr/>
        </p:nvPicPr>
        <p:blipFill rotWithShape="1">
          <a:blip r:embed="rId5">
            <a:alphaModFix/>
          </a:blip>
          <a:srcRect b="0" l="0" r="0" t="0"/>
          <a:stretch/>
        </p:blipFill>
        <p:spPr>
          <a:xfrm>
            <a:off x="7443674" y="2075431"/>
            <a:ext cx="518705" cy="688905"/>
          </a:xfrm>
          <a:prstGeom prst="rect">
            <a:avLst/>
          </a:prstGeom>
          <a:noFill/>
          <a:ln>
            <a:noFill/>
          </a:ln>
        </p:spPr>
      </p:pic>
      <p:pic>
        <p:nvPicPr>
          <p:cNvPr descr="Google Shape;59;p1" id="665" name="Google Shape;665;p60"/>
          <p:cNvPicPr preferRelativeResize="0"/>
          <p:nvPr/>
        </p:nvPicPr>
        <p:blipFill rotWithShape="1">
          <a:blip r:embed="rId6">
            <a:alphaModFix/>
          </a:blip>
          <a:srcRect b="0" l="0" r="0" t="0"/>
          <a:stretch/>
        </p:blipFill>
        <p:spPr>
          <a:xfrm>
            <a:off x="1468554" y="914253"/>
            <a:ext cx="498750" cy="690842"/>
          </a:xfrm>
          <a:prstGeom prst="rect">
            <a:avLst/>
          </a:prstGeom>
          <a:noFill/>
          <a:ln>
            <a:noFill/>
          </a:ln>
        </p:spPr>
      </p:pic>
      <p:pic>
        <p:nvPicPr>
          <p:cNvPr descr="Google Shape;48;p1" id="666" name="Google Shape;666;p60"/>
          <p:cNvPicPr preferRelativeResize="0"/>
          <p:nvPr/>
        </p:nvPicPr>
        <p:blipFill rotWithShape="1">
          <a:blip r:embed="rId7">
            <a:alphaModFix/>
          </a:blip>
          <a:srcRect b="0" l="0" r="0" t="0"/>
          <a:stretch/>
        </p:blipFill>
        <p:spPr>
          <a:xfrm>
            <a:off x="6759543" y="2075431"/>
            <a:ext cx="542958" cy="689697"/>
          </a:xfrm>
          <a:prstGeom prst="rect">
            <a:avLst/>
          </a:prstGeom>
          <a:noFill/>
          <a:ln>
            <a:noFill/>
          </a:ln>
        </p:spPr>
      </p:pic>
      <p:sp>
        <p:nvSpPr>
          <p:cNvPr id="667" name="Google Shape;667;p60"/>
          <p:cNvSpPr txBox="1"/>
          <p:nvPr/>
        </p:nvSpPr>
        <p:spPr>
          <a:xfrm>
            <a:off x="1487417"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Marnik</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Bercx</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pic>
        <p:nvPicPr>
          <p:cNvPr descr="Google Shape;54;p1" id="668" name="Google Shape;668;p60"/>
          <p:cNvPicPr preferRelativeResize="0"/>
          <p:nvPr/>
        </p:nvPicPr>
        <p:blipFill rotWithShape="1">
          <a:blip r:embed="rId8">
            <a:alphaModFix/>
          </a:blip>
          <a:srcRect b="0" l="0" r="0" t="0"/>
          <a:stretch/>
        </p:blipFill>
        <p:spPr>
          <a:xfrm>
            <a:off x="4770534" y="2075431"/>
            <a:ext cx="518704" cy="689878"/>
          </a:xfrm>
          <a:prstGeom prst="rect">
            <a:avLst/>
          </a:prstGeom>
          <a:noFill/>
          <a:ln>
            <a:noFill/>
          </a:ln>
        </p:spPr>
      </p:pic>
      <p:pic>
        <p:nvPicPr>
          <p:cNvPr descr="Google Shape;56;p1" id="669" name="Google Shape;669;p60"/>
          <p:cNvPicPr preferRelativeResize="0"/>
          <p:nvPr/>
        </p:nvPicPr>
        <p:blipFill rotWithShape="1">
          <a:blip r:embed="rId9">
            <a:alphaModFix/>
          </a:blip>
          <a:srcRect b="0" l="0" r="0" t="0"/>
          <a:stretch/>
        </p:blipFill>
        <p:spPr>
          <a:xfrm>
            <a:off x="5430411" y="2075431"/>
            <a:ext cx="524469" cy="691607"/>
          </a:xfrm>
          <a:prstGeom prst="rect">
            <a:avLst/>
          </a:prstGeom>
          <a:noFill/>
          <a:ln>
            <a:noFill/>
          </a:ln>
        </p:spPr>
      </p:pic>
      <p:pic>
        <p:nvPicPr>
          <p:cNvPr descr="Google Shape;75;p1" id="670" name="Google Shape;670;p60"/>
          <p:cNvPicPr preferRelativeResize="0"/>
          <p:nvPr/>
        </p:nvPicPr>
        <p:blipFill rotWithShape="1">
          <a:blip r:embed="rId10">
            <a:alphaModFix/>
          </a:blip>
          <a:srcRect b="0" l="0" r="0" t="0"/>
          <a:stretch/>
        </p:blipFill>
        <p:spPr>
          <a:xfrm>
            <a:off x="3686060" y="914253"/>
            <a:ext cx="537087" cy="674819"/>
          </a:xfrm>
          <a:prstGeom prst="rect">
            <a:avLst/>
          </a:prstGeom>
          <a:noFill/>
          <a:ln>
            <a:noFill/>
          </a:ln>
        </p:spPr>
      </p:pic>
      <p:pic>
        <p:nvPicPr>
          <p:cNvPr descr="Google Shape;58;p1" id="671" name="Google Shape;671;p60"/>
          <p:cNvPicPr preferRelativeResize="0"/>
          <p:nvPr/>
        </p:nvPicPr>
        <p:blipFill rotWithShape="1">
          <a:blip r:embed="rId11">
            <a:alphaModFix/>
          </a:blip>
          <a:srcRect b="0" l="0" r="0" t="0"/>
          <a:stretch/>
        </p:blipFill>
        <p:spPr>
          <a:xfrm>
            <a:off x="2785036" y="2075431"/>
            <a:ext cx="517151" cy="678684"/>
          </a:xfrm>
          <a:prstGeom prst="rect">
            <a:avLst/>
          </a:prstGeom>
          <a:noFill/>
          <a:ln>
            <a:noFill/>
          </a:ln>
        </p:spPr>
      </p:pic>
      <p:pic>
        <p:nvPicPr>
          <p:cNvPr descr="Google Shape;60;p1" id="672" name="Google Shape;672;p60"/>
          <p:cNvPicPr preferRelativeResize="0"/>
          <p:nvPr/>
        </p:nvPicPr>
        <p:blipFill rotWithShape="1">
          <a:blip r:embed="rId12">
            <a:alphaModFix/>
          </a:blip>
          <a:srcRect b="0" l="0" r="0" t="0"/>
          <a:stretch/>
        </p:blipFill>
        <p:spPr>
          <a:xfrm>
            <a:off x="2165420" y="2075431"/>
            <a:ext cx="478443" cy="690842"/>
          </a:xfrm>
          <a:prstGeom prst="rect">
            <a:avLst/>
          </a:prstGeom>
          <a:noFill/>
          <a:ln>
            <a:noFill/>
          </a:ln>
        </p:spPr>
      </p:pic>
      <p:pic>
        <p:nvPicPr>
          <p:cNvPr descr="Google Shape;80;p1" id="673" name="Google Shape;673;p60"/>
          <p:cNvPicPr preferRelativeResize="0"/>
          <p:nvPr/>
        </p:nvPicPr>
        <p:blipFill rotWithShape="1">
          <a:blip r:embed="rId13">
            <a:alphaModFix/>
          </a:blip>
          <a:srcRect b="0" l="0" r="0" t="0"/>
          <a:stretch/>
        </p:blipFill>
        <p:spPr>
          <a:xfrm>
            <a:off x="3123741" y="914253"/>
            <a:ext cx="517634" cy="673393"/>
          </a:xfrm>
          <a:prstGeom prst="rect">
            <a:avLst/>
          </a:prstGeom>
          <a:noFill/>
          <a:ln>
            <a:noFill/>
          </a:ln>
        </p:spPr>
      </p:pic>
      <p:pic>
        <p:nvPicPr>
          <p:cNvPr descr="bonacci_miki.jpg" id="674" name="Google Shape;674;p60"/>
          <p:cNvPicPr preferRelativeResize="0"/>
          <p:nvPr/>
        </p:nvPicPr>
        <p:blipFill rotWithShape="1">
          <a:blip r:embed="rId14">
            <a:alphaModFix/>
          </a:blip>
          <a:srcRect b="0" l="0" r="0" t="0"/>
          <a:stretch/>
        </p:blipFill>
        <p:spPr>
          <a:xfrm>
            <a:off x="2011650" y="914253"/>
            <a:ext cx="506143" cy="688771"/>
          </a:xfrm>
          <a:prstGeom prst="rect">
            <a:avLst/>
          </a:prstGeom>
          <a:noFill/>
          <a:ln>
            <a:noFill/>
          </a:ln>
        </p:spPr>
      </p:pic>
      <p:pic>
        <p:nvPicPr>
          <p:cNvPr descr="bainglass_edan.jpg" id="675" name="Google Shape;675;p60"/>
          <p:cNvPicPr preferRelativeResize="0"/>
          <p:nvPr/>
        </p:nvPicPr>
        <p:blipFill rotWithShape="1">
          <a:blip r:embed="rId15">
            <a:alphaModFix/>
          </a:blip>
          <a:srcRect b="0" l="0" r="0" t="0"/>
          <a:stretch/>
        </p:blipFill>
        <p:spPr>
          <a:xfrm>
            <a:off x="2562478" y="914253"/>
            <a:ext cx="516578" cy="688771"/>
          </a:xfrm>
          <a:prstGeom prst="rect">
            <a:avLst/>
          </a:prstGeom>
          <a:noFill/>
          <a:ln>
            <a:noFill/>
          </a:ln>
        </p:spPr>
      </p:pic>
      <p:pic>
        <p:nvPicPr>
          <p:cNvPr descr="Google Shape;66;p1" id="676" name="Google Shape;676;p60"/>
          <p:cNvPicPr preferRelativeResize="0"/>
          <p:nvPr/>
        </p:nvPicPr>
        <p:blipFill rotWithShape="1">
          <a:blip r:embed="rId16">
            <a:alphaModFix/>
          </a:blip>
          <a:srcRect b="0" l="0" r="0" t="0"/>
          <a:stretch/>
        </p:blipFill>
        <p:spPr>
          <a:xfrm>
            <a:off x="1563178" y="2075431"/>
            <a:ext cx="461069" cy="691618"/>
          </a:xfrm>
          <a:prstGeom prst="rect">
            <a:avLst/>
          </a:prstGeom>
          <a:noFill/>
          <a:ln>
            <a:noFill/>
          </a:ln>
        </p:spPr>
      </p:pic>
      <p:sp>
        <p:nvSpPr>
          <p:cNvPr id="677" name="Google Shape;677;p60"/>
          <p:cNvSpPr txBox="1"/>
          <p:nvPr/>
        </p:nvSpPr>
        <p:spPr>
          <a:xfrm>
            <a:off x="2067059" y="1651519"/>
            <a:ext cx="3954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Miki</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Bonacci</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(PSI)</a:t>
            </a:r>
            <a:endParaRPr sz="500"/>
          </a:p>
        </p:txBody>
      </p:sp>
      <p:pic>
        <p:nvPicPr>
          <p:cNvPr descr="Google Shape;76;p1" id="678" name="Google Shape;678;p60"/>
          <p:cNvPicPr preferRelativeResize="0"/>
          <p:nvPr/>
        </p:nvPicPr>
        <p:blipFill rotWithShape="1">
          <a:blip r:embed="rId17">
            <a:alphaModFix/>
          </a:blip>
          <a:srcRect b="0" l="0" r="0" t="0"/>
          <a:stretch/>
        </p:blipFill>
        <p:spPr>
          <a:xfrm>
            <a:off x="3443359" y="2075431"/>
            <a:ext cx="513664" cy="697003"/>
          </a:xfrm>
          <a:prstGeom prst="rect">
            <a:avLst/>
          </a:prstGeom>
          <a:noFill/>
          <a:ln>
            <a:noFill/>
          </a:ln>
        </p:spPr>
      </p:pic>
      <p:pic>
        <p:nvPicPr>
          <p:cNvPr descr="pizzi_giovanni.jpg" id="679" name="Google Shape;679;p60"/>
          <p:cNvPicPr preferRelativeResize="0"/>
          <p:nvPr/>
        </p:nvPicPr>
        <p:blipFill rotWithShape="1">
          <a:blip r:embed="rId18">
            <a:alphaModFix/>
          </a:blip>
          <a:srcRect b="0" l="0" r="0" t="0"/>
          <a:stretch/>
        </p:blipFill>
        <p:spPr>
          <a:xfrm>
            <a:off x="903449" y="914253"/>
            <a:ext cx="520121" cy="693989"/>
          </a:xfrm>
          <a:prstGeom prst="rect">
            <a:avLst/>
          </a:prstGeom>
          <a:noFill/>
          <a:ln>
            <a:noFill/>
          </a:ln>
        </p:spPr>
      </p:pic>
      <p:pic>
        <p:nvPicPr>
          <p:cNvPr descr="user_male_portrait.png" id="680" name="Google Shape;680;p60"/>
          <p:cNvPicPr preferRelativeResize="0"/>
          <p:nvPr/>
        </p:nvPicPr>
        <p:blipFill rotWithShape="1">
          <a:blip r:embed="rId19">
            <a:alphaModFix/>
          </a:blip>
          <a:srcRect b="0" l="0" r="0" t="0"/>
          <a:stretch/>
        </p:blipFill>
        <p:spPr>
          <a:xfrm>
            <a:off x="6096053" y="2075431"/>
            <a:ext cx="522318" cy="688771"/>
          </a:xfrm>
          <a:prstGeom prst="rect">
            <a:avLst/>
          </a:prstGeom>
          <a:noFill/>
          <a:ln>
            <a:noFill/>
          </a:ln>
        </p:spPr>
      </p:pic>
      <p:pic>
        <p:nvPicPr>
          <p:cNvPr descr="daniel.jpg" id="681" name="Google Shape;681;p60"/>
          <p:cNvPicPr preferRelativeResize="0"/>
          <p:nvPr/>
        </p:nvPicPr>
        <p:blipFill rotWithShape="1">
          <a:blip r:embed="rId20">
            <a:alphaModFix/>
          </a:blip>
          <a:srcRect b="0" l="0" r="0" t="0"/>
          <a:stretch/>
        </p:blipFill>
        <p:spPr>
          <a:xfrm>
            <a:off x="4098195" y="2075431"/>
            <a:ext cx="531167" cy="690563"/>
          </a:xfrm>
          <a:prstGeom prst="rect">
            <a:avLst/>
          </a:prstGeom>
          <a:noFill/>
          <a:ln>
            <a:noFill/>
          </a:ln>
        </p:spPr>
      </p:pic>
      <p:sp>
        <p:nvSpPr>
          <p:cNvPr id="682" name="Google Shape;682;p60"/>
          <p:cNvSpPr txBox="1"/>
          <p:nvPr/>
        </p:nvSpPr>
        <p:spPr>
          <a:xfrm>
            <a:off x="4102596" y="2803538"/>
            <a:ext cx="513600" cy="333900"/>
          </a:xfrm>
          <a:prstGeom prst="rect">
            <a:avLst/>
          </a:prstGeom>
          <a:noFill/>
          <a:ln>
            <a:noFill/>
          </a:ln>
        </p:spPr>
        <p:txBody>
          <a:bodyPr anchorCtr="0" anchor="ctr" bIns="5350" lIns="5350" spcFirstLastPara="1" rIns="5350" wrap="square" tIns="5350">
            <a:spAutoFit/>
          </a:bodyPr>
          <a:lstStyle/>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Daniel</a:t>
            </a:r>
            <a:br>
              <a:rPr b="0" i="0" lang="en-GB" sz="700" u="none" cap="none" strike="noStrike">
                <a:solidFill>
                  <a:srgbClr val="424242"/>
                </a:solidFill>
                <a:latin typeface="Open Sans"/>
                <a:ea typeface="Open Sans"/>
                <a:cs typeface="Open Sans"/>
                <a:sym typeface="Open Sans"/>
              </a:rPr>
            </a:br>
            <a:r>
              <a:rPr b="0" i="0" lang="en-GB" sz="700" u="none" cap="none" strike="noStrike">
                <a:solidFill>
                  <a:srgbClr val="424242"/>
                </a:solidFill>
                <a:latin typeface="Open Sans"/>
                <a:ea typeface="Open Sans"/>
                <a:cs typeface="Open Sans"/>
                <a:sym typeface="Open Sans"/>
              </a:rPr>
              <a:t>Hollas</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(U. Bristol)</a:t>
            </a:r>
            <a:endParaRPr sz="500"/>
          </a:p>
        </p:txBody>
      </p:sp>
      <p:sp>
        <p:nvSpPr>
          <p:cNvPr id="683" name="Google Shape;683;p60"/>
          <p:cNvSpPr txBox="1"/>
          <p:nvPr/>
        </p:nvSpPr>
        <p:spPr>
          <a:xfrm>
            <a:off x="2787150" y="3440447"/>
            <a:ext cx="1620000" cy="1206600"/>
          </a:xfrm>
          <a:prstGeom prst="rect">
            <a:avLst/>
          </a:prstGeom>
          <a:noFill/>
          <a:ln>
            <a:noFill/>
          </a:ln>
        </p:spPr>
        <p:txBody>
          <a:bodyPr anchorCtr="0" anchor="t" bIns="19050" lIns="19050" spcFirstLastPara="1" rIns="19050" wrap="square" tIns="19050">
            <a:noAutofit/>
          </a:bodyPr>
          <a:lstStyle/>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Rico Häuselmann</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Fernando Gargiulo</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Dominik Gresch</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Conrad Johnston</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Leonid Kahle</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Snehal Kumbhar</a:t>
            </a:r>
            <a:endParaRPr sz="1100">
              <a:solidFill>
                <a:schemeClr val="dk1"/>
              </a:solidFill>
              <a:latin typeface="Roboto Light"/>
              <a:ea typeface="Roboto Light"/>
              <a:cs typeface="Roboto Light"/>
              <a:sym typeface="Roboto Light"/>
            </a:endParaRPr>
          </a:p>
        </p:txBody>
      </p:sp>
      <p:pic>
        <p:nvPicPr>
          <p:cNvPr id="684" name="Google Shape;684;p60"/>
          <p:cNvPicPr preferRelativeResize="0"/>
          <p:nvPr/>
        </p:nvPicPr>
        <p:blipFill>
          <a:blip r:embed="rId21">
            <a:alphaModFix/>
          </a:blip>
          <a:stretch>
            <a:fillRect/>
          </a:stretch>
        </p:blipFill>
        <p:spPr>
          <a:xfrm>
            <a:off x="5001017" y="914253"/>
            <a:ext cx="688500" cy="688500"/>
          </a:xfrm>
          <a:prstGeom prst="rect">
            <a:avLst/>
          </a:prstGeom>
          <a:noFill/>
          <a:ln>
            <a:noFill/>
          </a:ln>
        </p:spPr>
      </p:pic>
      <p:pic>
        <p:nvPicPr>
          <p:cNvPr id="685" name="Google Shape;685;p60"/>
          <p:cNvPicPr preferRelativeResize="0"/>
          <p:nvPr/>
        </p:nvPicPr>
        <p:blipFill>
          <a:blip r:embed="rId22">
            <a:alphaModFix/>
          </a:blip>
          <a:stretch>
            <a:fillRect/>
          </a:stretch>
        </p:blipFill>
        <p:spPr>
          <a:xfrm>
            <a:off x="4267832" y="914253"/>
            <a:ext cx="688500" cy="688500"/>
          </a:xfrm>
          <a:prstGeom prst="rect">
            <a:avLst/>
          </a:prstGeom>
          <a:noFill/>
          <a:ln>
            <a:noFill/>
          </a:ln>
        </p:spPr>
      </p:pic>
      <p:pic>
        <p:nvPicPr>
          <p:cNvPr id="686" name="Google Shape;686;p60"/>
          <p:cNvPicPr preferRelativeResize="0"/>
          <p:nvPr/>
        </p:nvPicPr>
        <p:blipFill>
          <a:blip r:embed="rId23">
            <a:alphaModFix/>
          </a:blip>
          <a:stretch>
            <a:fillRect/>
          </a:stretch>
        </p:blipFill>
        <p:spPr>
          <a:xfrm>
            <a:off x="5734202" y="914253"/>
            <a:ext cx="688500" cy="688500"/>
          </a:xfrm>
          <a:prstGeom prst="rect">
            <a:avLst/>
          </a:prstGeom>
          <a:noFill/>
          <a:ln>
            <a:noFill/>
          </a:ln>
        </p:spPr>
      </p:pic>
      <p:pic>
        <p:nvPicPr>
          <p:cNvPr id="687" name="Google Shape;687;p60"/>
          <p:cNvPicPr preferRelativeResize="0"/>
          <p:nvPr/>
        </p:nvPicPr>
        <p:blipFill>
          <a:blip r:embed="rId24">
            <a:alphaModFix/>
          </a:blip>
          <a:stretch>
            <a:fillRect/>
          </a:stretch>
        </p:blipFill>
        <p:spPr>
          <a:xfrm>
            <a:off x="7933758" y="914253"/>
            <a:ext cx="688500" cy="688500"/>
          </a:xfrm>
          <a:prstGeom prst="rect">
            <a:avLst/>
          </a:prstGeom>
          <a:noFill/>
          <a:ln>
            <a:noFill/>
          </a:ln>
        </p:spPr>
      </p:pic>
      <p:pic>
        <p:nvPicPr>
          <p:cNvPr id="688" name="Google Shape;688;p60"/>
          <p:cNvPicPr preferRelativeResize="0"/>
          <p:nvPr/>
        </p:nvPicPr>
        <p:blipFill>
          <a:blip r:embed="rId25">
            <a:alphaModFix/>
          </a:blip>
          <a:stretch>
            <a:fillRect/>
          </a:stretch>
        </p:blipFill>
        <p:spPr>
          <a:xfrm>
            <a:off x="7200563" y="914253"/>
            <a:ext cx="688500" cy="688500"/>
          </a:xfrm>
          <a:prstGeom prst="rect">
            <a:avLst/>
          </a:prstGeom>
          <a:noFill/>
          <a:ln>
            <a:noFill/>
          </a:ln>
        </p:spPr>
      </p:pic>
      <p:sp>
        <p:nvSpPr>
          <p:cNvPr id="689" name="Google Shape;689;p60"/>
          <p:cNvSpPr txBox="1"/>
          <p:nvPr/>
        </p:nvSpPr>
        <p:spPr>
          <a:xfrm>
            <a:off x="2590255"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Edan</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Bainglass</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0" name="Google Shape;690;p60"/>
          <p:cNvSpPr txBox="1"/>
          <p:nvPr/>
        </p:nvSpPr>
        <p:spPr>
          <a:xfrm>
            <a:off x="3152046"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Xing</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Wang</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1" name="Google Shape;691;p60"/>
          <p:cNvSpPr txBox="1"/>
          <p:nvPr/>
        </p:nvSpPr>
        <p:spPr>
          <a:xfrm>
            <a:off x="3724091"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Jusong</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Yu</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2" name="Google Shape;692;p60"/>
          <p:cNvSpPr txBox="1"/>
          <p:nvPr/>
        </p:nvSpPr>
        <p:spPr>
          <a:xfrm>
            <a:off x="4381569"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Ali</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Khosravi</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3" name="Google Shape;693;p60"/>
          <p:cNvSpPr txBox="1"/>
          <p:nvPr/>
        </p:nvSpPr>
        <p:spPr>
          <a:xfrm>
            <a:off x="5114754"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Alexander</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Goscinski</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4" name="Google Shape;694;p60"/>
          <p:cNvSpPr txBox="1"/>
          <p:nvPr/>
        </p:nvSpPr>
        <p:spPr>
          <a:xfrm>
            <a:off x="5847940"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Michail Minotakis</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5" name="Google Shape;695;p60"/>
          <p:cNvSpPr txBox="1"/>
          <p:nvPr/>
        </p:nvSpPr>
        <p:spPr>
          <a:xfrm>
            <a:off x="6627303"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Julian Geiger</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6" name="Google Shape;696;p60"/>
          <p:cNvSpPr txBox="1"/>
          <p:nvPr/>
        </p:nvSpPr>
        <p:spPr>
          <a:xfrm>
            <a:off x="7314300"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Timo</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Reents</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7" name="Google Shape;697;p60"/>
          <p:cNvSpPr txBox="1"/>
          <p:nvPr/>
        </p:nvSpPr>
        <p:spPr>
          <a:xfrm>
            <a:off x="8047495" y="1651519"/>
            <a:ext cx="461100" cy="330900"/>
          </a:xfrm>
          <a:prstGeom prst="rect">
            <a:avLst/>
          </a:prstGeom>
          <a:noFill/>
          <a:ln>
            <a:noFill/>
          </a:ln>
        </p:spPr>
        <p:txBody>
          <a:bodyPr anchorCtr="0" anchor="ctr" bIns="3750" lIns="3750" spcFirstLastPara="1" rIns="3750" wrap="square" tIns="3750">
            <a:spAutoFit/>
          </a:bodyPr>
          <a:lstStyle/>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Nataliya</a:t>
            </a:r>
            <a:endParaRPr sz="700">
              <a:solidFill>
                <a:srgbClr val="424242"/>
              </a:solidFill>
              <a:latin typeface="Open Sans"/>
              <a:ea typeface="Open Sans"/>
              <a:cs typeface="Open Sans"/>
              <a:sym typeface="Open Sans"/>
            </a:endParaRPr>
          </a:p>
          <a:p>
            <a:pPr indent="0" lvl="0" marL="0" marR="0" rtl="0" algn="ctr">
              <a:lnSpc>
                <a:spcPct val="100000"/>
              </a:lnSpc>
              <a:spcBef>
                <a:spcPts val="0"/>
              </a:spcBef>
              <a:spcAft>
                <a:spcPts val="0"/>
              </a:spcAft>
              <a:buClr>
                <a:srgbClr val="424242"/>
              </a:buClr>
              <a:buSzPts val="700"/>
              <a:buFont typeface="Open Sans"/>
              <a:buNone/>
            </a:pPr>
            <a:r>
              <a:rPr lang="en-GB" sz="700">
                <a:solidFill>
                  <a:srgbClr val="424242"/>
                </a:solidFill>
                <a:latin typeface="Open Sans"/>
                <a:ea typeface="Open Sans"/>
                <a:cs typeface="Open Sans"/>
                <a:sym typeface="Open Sans"/>
              </a:rPr>
              <a:t>Paulish</a:t>
            </a:r>
            <a:endParaRPr sz="500"/>
          </a:p>
          <a:p>
            <a:pPr indent="0" lvl="0" marL="0" marR="0" rtl="0" algn="ctr">
              <a:lnSpc>
                <a:spcPct val="100000"/>
              </a:lnSpc>
              <a:spcBef>
                <a:spcPts val="0"/>
              </a:spcBef>
              <a:spcAft>
                <a:spcPts val="0"/>
              </a:spcAft>
              <a:buClr>
                <a:srgbClr val="424242"/>
              </a:buClr>
              <a:buSzPts val="700"/>
              <a:buFont typeface="Open Sans"/>
              <a:buNone/>
            </a:pPr>
            <a:r>
              <a:rPr b="0" i="0" lang="en-GB" sz="700" u="none" cap="none" strike="noStrike">
                <a:solidFill>
                  <a:srgbClr val="424242"/>
                </a:solidFill>
                <a:latin typeface="Open Sans"/>
                <a:ea typeface="Open Sans"/>
                <a:cs typeface="Open Sans"/>
                <a:sym typeface="Open Sans"/>
              </a:rPr>
              <a:t>(</a:t>
            </a:r>
            <a:r>
              <a:rPr lang="en-GB" sz="700">
                <a:solidFill>
                  <a:srgbClr val="424242"/>
                </a:solidFill>
                <a:latin typeface="Open Sans"/>
                <a:ea typeface="Open Sans"/>
                <a:cs typeface="Open Sans"/>
                <a:sym typeface="Open Sans"/>
              </a:rPr>
              <a:t>PSI</a:t>
            </a:r>
            <a:r>
              <a:rPr b="0" i="0" lang="en-GB" sz="700" u="none" cap="none" strike="noStrike">
                <a:solidFill>
                  <a:srgbClr val="424242"/>
                </a:solidFill>
                <a:latin typeface="Open Sans"/>
                <a:ea typeface="Open Sans"/>
                <a:cs typeface="Open Sans"/>
                <a:sym typeface="Open Sans"/>
              </a:rPr>
              <a:t>)</a:t>
            </a:r>
            <a:endParaRPr sz="500"/>
          </a:p>
        </p:txBody>
      </p:sp>
      <p:sp>
        <p:nvSpPr>
          <p:cNvPr id="698" name="Google Shape;698;p60"/>
          <p:cNvSpPr txBox="1"/>
          <p:nvPr/>
        </p:nvSpPr>
        <p:spPr>
          <a:xfrm>
            <a:off x="7048463" y="3376361"/>
            <a:ext cx="1620000" cy="848100"/>
          </a:xfrm>
          <a:prstGeom prst="rect">
            <a:avLst/>
          </a:prstGeom>
          <a:noFill/>
          <a:ln>
            <a:noFill/>
          </a:ln>
        </p:spPr>
        <p:txBody>
          <a:bodyPr anchorCtr="0" anchor="t" bIns="68575" lIns="68575" spcFirstLastPara="1" rIns="68575" wrap="square" tIns="68575">
            <a:noAutofit/>
          </a:bodyPr>
          <a:lstStyle/>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Riccardo Sabatini</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Ole Schütt</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Berend Smit</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Martin Uhrin</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Spyros Zoupanos</a:t>
            </a:r>
            <a:endParaRPr sz="1100">
              <a:solidFill>
                <a:schemeClr val="dk1"/>
              </a:solidFill>
              <a:latin typeface="Roboto Light"/>
              <a:ea typeface="Roboto Light"/>
              <a:cs typeface="Roboto Light"/>
              <a:sym typeface="Roboto Light"/>
            </a:endParaRPr>
          </a:p>
        </p:txBody>
      </p:sp>
      <p:sp>
        <p:nvSpPr>
          <p:cNvPr id="699" name="Google Shape;699;p60"/>
          <p:cNvSpPr txBox="1"/>
          <p:nvPr/>
        </p:nvSpPr>
        <p:spPr>
          <a:xfrm>
            <a:off x="521493" y="598538"/>
            <a:ext cx="8619900" cy="192300"/>
          </a:xfrm>
          <a:prstGeom prst="rect">
            <a:avLst/>
          </a:prstGeom>
          <a:noFill/>
          <a:ln>
            <a:noFill/>
          </a:ln>
        </p:spPr>
        <p:txBody>
          <a:bodyPr anchorCtr="0" anchor="ctr" bIns="3750" lIns="3750" spcFirstLastPara="1" rIns="3750" wrap="square" tIns="3750">
            <a:spAutoFit/>
          </a:bodyPr>
          <a:lstStyle/>
          <a:p>
            <a:pPr indent="0" lvl="0" marL="0" marR="0" rtl="0" algn="l">
              <a:lnSpc>
                <a:spcPct val="100000"/>
              </a:lnSpc>
              <a:spcBef>
                <a:spcPts val="0"/>
              </a:spcBef>
              <a:spcAft>
                <a:spcPts val="0"/>
              </a:spcAft>
              <a:buClr>
                <a:srgbClr val="000000"/>
              </a:buClr>
              <a:buSzPts val="1200"/>
              <a:buFont typeface="Calibri"/>
              <a:buNone/>
            </a:pPr>
            <a:r>
              <a:rPr i="1" lang="en-GB" sz="1200">
                <a:latin typeface="Roboto Light"/>
                <a:ea typeface="Roboto Light"/>
                <a:cs typeface="Roboto Light"/>
                <a:sym typeface="Roboto Light"/>
              </a:rPr>
              <a:t>People involved in AiiDA, AiiDAlab, and Materials Cloud</a:t>
            </a:r>
            <a:endParaRPr i="1" sz="500">
              <a:latin typeface="Roboto Light"/>
              <a:ea typeface="Roboto Light"/>
              <a:cs typeface="Roboto Light"/>
              <a:sym typeface="Roboto Light"/>
            </a:endParaRPr>
          </a:p>
        </p:txBody>
      </p:sp>
      <p:sp>
        <p:nvSpPr>
          <p:cNvPr id="700" name="Google Shape;700;p60"/>
          <p:cNvSpPr txBox="1"/>
          <p:nvPr/>
        </p:nvSpPr>
        <p:spPr>
          <a:xfrm>
            <a:off x="521494" y="3440447"/>
            <a:ext cx="1620000" cy="1350300"/>
          </a:xfrm>
          <a:prstGeom prst="rect">
            <a:avLst/>
          </a:prstGeom>
          <a:noFill/>
          <a:ln>
            <a:noFill/>
          </a:ln>
        </p:spPr>
        <p:txBody>
          <a:bodyPr anchorCtr="0" anchor="t" bIns="19050" lIns="19050" spcFirstLastPara="1" rIns="19050" wrap="square" tIns="19050">
            <a:noAutofit/>
          </a:bodyPr>
          <a:lstStyle/>
          <a:p>
            <a:pPr indent="-114300" lvl="0" marL="114300" marR="0" rtl="0" algn="l">
              <a:lnSpc>
                <a:spcPct val="100000"/>
              </a:lnSpc>
              <a:spcBef>
                <a:spcPts val="0"/>
              </a:spcBef>
              <a:spcAft>
                <a:spcPts val="0"/>
              </a:spcAft>
              <a:buClr>
                <a:srgbClr val="000000"/>
              </a:buClr>
              <a:buSzPts val="1400"/>
              <a:buFont typeface="Roboto Light"/>
              <a:buChar char="•"/>
            </a:pPr>
            <a:r>
              <a:rPr i="0" lang="en-GB" sz="1100" u="none" cap="none" strike="noStrike">
                <a:solidFill>
                  <a:srgbClr val="000000"/>
                </a:solidFill>
                <a:latin typeface="Roboto Light"/>
                <a:ea typeface="Roboto Light"/>
                <a:cs typeface="Roboto Light"/>
                <a:sym typeface="Roboto Light"/>
              </a:rPr>
              <a:t>Carl S. Adorf</a:t>
            </a:r>
            <a:endParaRPr sz="1100">
              <a:latin typeface="Roboto Light"/>
              <a:ea typeface="Roboto Light"/>
              <a:cs typeface="Roboto Light"/>
              <a:sym typeface="Roboto Light"/>
            </a:endParaRPr>
          </a:p>
          <a:p>
            <a:pPr indent="-114300" lvl="0" marL="114300" marR="0" rtl="0" algn="l">
              <a:lnSpc>
                <a:spcPct val="100000"/>
              </a:lnSpc>
              <a:spcBef>
                <a:spcPts val="0"/>
              </a:spcBef>
              <a:spcAft>
                <a:spcPts val="0"/>
              </a:spcAft>
              <a:buClr>
                <a:srgbClr val="000000"/>
              </a:buClr>
              <a:buSzPts val="1400"/>
              <a:buFont typeface="Roboto Light"/>
              <a:buChar char="•"/>
            </a:pPr>
            <a:r>
              <a:rPr lang="en-GB" sz="1100">
                <a:solidFill>
                  <a:schemeClr val="dk1"/>
                </a:solidFill>
                <a:latin typeface="Roboto Light"/>
                <a:ea typeface="Roboto Light"/>
                <a:cs typeface="Roboto Light"/>
                <a:sym typeface="Roboto Light"/>
              </a:rPr>
              <a:t>Louis Ponet</a:t>
            </a:r>
            <a:endParaRPr sz="1100">
              <a:latin typeface="Roboto Light"/>
              <a:ea typeface="Roboto Light"/>
              <a:cs typeface="Roboto Light"/>
              <a:sym typeface="Roboto Light"/>
            </a:endParaRPr>
          </a:p>
          <a:p>
            <a:pPr indent="-114300" lvl="0" marL="114300" marR="0" rtl="0" algn="l">
              <a:lnSpc>
                <a:spcPct val="100000"/>
              </a:lnSpc>
              <a:spcBef>
                <a:spcPts val="0"/>
              </a:spcBef>
              <a:spcAft>
                <a:spcPts val="0"/>
              </a:spcAft>
              <a:buClr>
                <a:srgbClr val="000000"/>
              </a:buClr>
              <a:buSzPts val="1400"/>
              <a:buFont typeface="Roboto Light"/>
              <a:buChar char="•"/>
            </a:pPr>
            <a:r>
              <a:rPr i="0" lang="en-GB" sz="1100" u="none" cap="none" strike="noStrike">
                <a:solidFill>
                  <a:srgbClr val="000000"/>
                </a:solidFill>
                <a:latin typeface="Roboto Light"/>
                <a:ea typeface="Roboto Light"/>
                <a:cs typeface="Roboto Light"/>
                <a:sym typeface="Roboto Light"/>
              </a:rPr>
              <a:t>Casper W. Andersen</a:t>
            </a:r>
            <a:endParaRPr sz="500">
              <a:latin typeface="Roboto Light"/>
              <a:ea typeface="Roboto Light"/>
              <a:cs typeface="Roboto Light"/>
              <a:sym typeface="Roboto Light"/>
            </a:endParaRPr>
          </a:p>
          <a:p>
            <a:pPr indent="-114300" lvl="0" marL="114300" marR="0" rtl="0" algn="l">
              <a:lnSpc>
                <a:spcPct val="100000"/>
              </a:lnSpc>
              <a:spcBef>
                <a:spcPts val="0"/>
              </a:spcBef>
              <a:spcAft>
                <a:spcPts val="0"/>
              </a:spcAft>
              <a:buClr>
                <a:srgbClr val="000000"/>
              </a:buClr>
              <a:buSzPts val="1400"/>
              <a:buFont typeface="Roboto Light"/>
              <a:buChar char="•"/>
            </a:pPr>
            <a:r>
              <a:rPr i="0" lang="en-GB" sz="1100" u="none" cap="none" strike="noStrike">
                <a:solidFill>
                  <a:srgbClr val="000000"/>
                </a:solidFill>
                <a:latin typeface="Roboto Light"/>
                <a:ea typeface="Roboto Light"/>
                <a:cs typeface="Roboto Light"/>
                <a:sym typeface="Roboto Light"/>
              </a:rPr>
              <a:t>Marco Borelli</a:t>
            </a:r>
            <a:endParaRPr sz="500">
              <a:latin typeface="Roboto Light"/>
              <a:ea typeface="Roboto Light"/>
              <a:cs typeface="Roboto Light"/>
              <a:sym typeface="Roboto Light"/>
            </a:endParaRPr>
          </a:p>
          <a:p>
            <a:pPr indent="-114300" lvl="0" marL="114300" marR="0" rtl="0" algn="l">
              <a:lnSpc>
                <a:spcPct val="100000"/>
              </a:lnSpc>
              <a:spcBef>
                <a:spcPts val="0"/>
              </a:spcBef>
              <a:spcAft>
                <a:spcPts val="0"/>
              </a:spcAft>
              <a:buClr>
                <a:srgbClr val="000000"/>
              </a:buClr>
              <a:buSzPts val="1400"/>
              <a:buFont typeface="Roboto Light"/>
              <a:buChar char="•"/>
            </a:pPr>
            <a:r>
              <a:rPr i="0" lang="en-GB" sz="1100" u="none" cap="none" strike="noStrike">
                <a:solidFill>
                  <a:srgbClr val="000000"/>
                </a:solidFill>
                <a:latin typeface="Roboto Light"/>
                <a:ea typeface="Roboto Light"/>
                <a:cs typeface="Roboto Light"/>
                <a:sym typeface="Roboto Light"/>
              </a:rPr>
              <a:t>Andrea Cepellotti</a:t>
            </a:r>
            <a:endParaRPr sz="500">
              <a:latin typeface="Roboto Light"/>
              <a:ea typeface="Roboto Light"/>
              <a:cs typeface="Roboto Light"/>
              <a:sym typeface="Roboto Light"/>
            </a:endParaRPr>
          </a:p>
          <a:p>
            <a:pPr indent="-114300" lvl="0" marL="114300" marR="0" rtl="0" algn="l">
              <a:lnSpc>
                <a:spcPct val="100000"/>
              </a:lnSpc>
              <a:spcBef>
                <a:spcPts val="0"/>
              </a:spcBef>
              <a:spcAft>
                <a:spcPts val="0"/>
              </a:spcAft>
              <a:buClr>
                <a:srgbClr val="000000"/>
              </a:buClr>
              <a:buSzPts val="1400"/>
              <a:buFont typeface="Roboto Light"/>
              <a:buChar char="•"/>
            </a:pPr>
            <a:r>
              <a:rPr i="0" lang="en-GB" sz="1100" u="none" cap="none" strike="noStrike">
                <a:solidFill>
                  <a:srgbClr val="000000"/>
                </a:solidFill>
                <a:latin typeface="Roboto Light"/>
                <a:ea typeface="Roboto Light"/>
                <a:cs typeface="Roboto Light"/>
                <a:sym typeface="Roboto Light"/>
              </a:rPr>
              <a:t>Edward Ditler</a:t>
            </a:r>
            <a:endParaRPr sz="1100">
              <a:latin typeface="Roboto Light"/>
              <a:ea typeface="Roboto Light"/>
              <a:cs typeface="Roboto Light"/>
              <a:sym typeface="Roboto Light"/>
            </a:endParaRPr>
          </a:p>
        </p:txBody>
      </p:sp>
      <p:sp>
        <p:nvSpPr>
          <p:cNvPr id="701" name="Google Shape;701;p60"/>
          <p:cNvSpPr txBox="1"/>
          <p:nvPr/>
        </p:nvSpPr>
        <p:spPr>
          <a:xfrm>
            <a:off x="5052806" y="3376361"/>
            <a:ext cx="1350000" cy="1600800"/>
          </a:xfrm>
          <a:prstGeom prst="rect">
            <a:avLst/>
          </a:prstGeom>
          <a:noFill/>
          <a:ln>
            <a:noFill/>
          </a:ln>
        </p:spPr>
        <p:txBody>
          <a:bodyPr anchorCtr="0" anchor="t" bIns="68575" lIns="68575" spcFirstLastPara="1" rIns="68575" wrap="square" tIns="68575">
            <a:spAutoFit/>
          </a:bodyPr>
          <a:lstStyle/>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Boris Kozinsky</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Andrius Merkys</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Nicolas Mounet</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Tiziano Müller</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Elsa Passaro</a:t>
            </a:r>
            <a:endParaRPr sz="1100">
              <a:solidFill>
                <a:schemeClr val="dk1"/>
              </a:solidFill>
              <a:latin typeface="Roboto Light"/>
              <a:ea typeface="Roboto Light"/>
              <a:cs typeface="Roboto Light"/>
              <a:sym typeface="Roboto Light"/>
            </a:endParaRPr>
          </a:p>
          <a:p>
            <a:pPr indent="-114300" lvl="0" marL="114300" rtl="0" algn="l">
              <a:spcBef>
                <a:spcPts val="0"/>
              </a:spcBef>
              <a:spcAft>
                <a:spcPts val="0"/>
              </a:spcAft>
              <a:buClr>
                <a:schemeClr val="dk1"/>
              </a:buClr>
              <a:buSzPts val="1400"/>
              <a:buFont typeface="Roboto Light"/>
              <a:buChar char="•"/>
            </a:pPr>
            <a:r>
              <a:rPr lang="en-GB" sz="1100">
                <a:solidFill>
                  <a:schemeClr val="dk1"/>
                </a:solidFill>
                <a:latin typeface="Roboto Light"/>
                <a:ea typeface="Roboto Light"/>
                <a:cs typeface="Roboto Light"/>
                <a:sym typeface="Roboto Light"/>
              </a:rPr>
              <a:t>Daniele Passerone</a:t>
            </a:r>
            <a:endParaRPr sz="1100">
              <a:solidFill>
                <a:schemeClr val="dk1"/>
              </a:solidFill>
              <a:latin typeface="Roboto Light"/>
              <a:ea typeface="Roboto Light"/>
              <a:cs typeface="Roboto Light"/>
              <a:sym typeface="Roboto Light"/>
            </a:endParaRPr>
          </a:p>
        </p:txBody>
      </p:sp>
      <p:pic>
        <p:nvPicPr>
          <p:cNvPr id="702" name="Google Shape;702;p60"/>
          <p:cNvPicPr preferRelativeResize="0"/>
          <p:nvPr/>
        </p:nvPicPr>
        <p:blipFill rotWithShape="1">
          <a:blip r:embed="rId26">
            <a:alphaModFix/>
          </a:blip>
          <a:srcRect b="0" l="9129" r="9137" t="0"/>
          <a:stretch/>
        </p:blipFill>
        <p:spPr>
          <a:xfrm>
            <a:off x="6576453" y="914250"/>
            <a:ext cx="562800" cy="688592"/>
          </a:xfrm>
          <a:prstGeom prst="rect">
            <a:avLst/>
          </a:prstGeom>
          <a:noFill/>
          <a:ln>
            <a:noFill/>
          </a:ln>
        </p:spPr>
      </p:pic>
      <p:sp>
        <p:nvSpPr>
          <p:cNvPr id="703" name="Google Shape;703;p60"/>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704" name="Google Shape;704;p60"/>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705" name="Google Shape;705;p60"/>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1"/>
          <p:cNvSpPr txBox="1"/>
          <p:nvPr>
            <p:ph type="title"/>
          </p:nvPr>
        </p:nvSpPr>
        <p:spPr>
          <a:xfrm>
            <a:off x="521494" y="208722"/>
            <a:ext cx="6723600" cy="3078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chemeClr val="dk1"/>
              </a:buClr>
              <a:buSzPts val="2000"/>
              <a:buFont typeface="Arial"/>
              <a:buNone/>
            </a:pPr>
            <a:r>
              <a:rPr lang="en-GB"/>
              <a:t>Funding</a:t>
            </a:r>
            <a:endParaRPr/>
          </a:p>
        </p:txBody>
      </p:sp>
      <p:pic>
        <p:nvPicPr>
          <p:cNvPr id="711" name="Google Shape;711;p61"/>
          <p:cNvPicPr preferRelativeResize="0"/>
          <p:nvPr/>
        </p:nvPicPr>
        <p:blipFill>
          <a:blip r:embed="rId3">
            <a:alphaModFix/>
          </a:blip>
          <a:stretch>
            <a:fillRect/>
          </a:stretch>
        </p:blipFill>
        <p:spPr>
          <a:xfrm>
            <a:off x="521494" y="729977"/>
            <a:ext cx="8101048" cy="3769668"/>
          </a:xfrm>
          <a:prstGeom prst="rect">
            <a:avLst/>
          </a:prstGeom>
          <a:noFill/>
          <a:ln>
            <a:noFill/>
          </a:ln>
        </p:spPr>
      </p:pic>
      <p:sp>
        <p:nvSpPr>
          <p:cNvPr id="712" name="Google Shape;712;p61"/>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Font typeface="Arial"/>
              <a:buNone/>
            </a:pPr>
            <a:fld id="{00000000-1234-1234-1234-123412341234}" type="slidenum">
              <a:rPr lang="en-GB"/>
              <a:t>‹#›</a:t>
            </a:fld>
            <a:endParaRPr/>
          </a:p>
        </p:txBody>
      </p:sp>
      <p:sp>
        <p:nvSpPr>
          <p:cNvPr id="713" name="Google Shape;713;p61"/>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100"/>
              <a:buNone/>
            </a:pPr>
            <a:r>
              <a:rPr lang="en-GB"/>
              <a:t>PSI Center for Scientific Computing, Theory and Data</a:t>
            </a:r>
            <a:endParaRPr/>
          </a:p>
        </p:txBody>
      </p:sp>
      <p:sp>
        <p:nvSpPr>
          <p:cNvPr id="714" name="Google Shape;714;p61"/>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38"/>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339" name="Google Shape;339;p38"/>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340" name="Google Shape;340;p38"/>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Reproducibility</a:t>
            </a:r>
            <a:endParaRPr/>
          </a:p>
        </p:txBody>
      </p:sp>
      <p:pic>
        <p:nvPicPr>
          <p:cNvPr descr="Image" id="341" name="Google Shape;341;p38"/>
          <p:cNvPicPr preferRelativeResize="0"/>
          <p:nvPr/>
        </p:nvPicPr>
        <p:blipFill rotWithShape="1">
          <a:blip r:embed="rId3">
            <a:alphaModFix/>
          </a:blip>
          <a:srcRect b="0" l="0" r="0" t="0"/>
          <a:stretch/>
        </p:blipFill>
        <p:spPr>
          <a:xfrm>
            <a:off x="477591" y="771634"/>
            <a:ext cx="4097807" cy="3479882"/>
          </a:xfrm>
          <a:prstGeom prst="rect">
            <a:avLst/>
          </a:prstGeom>
          <a:noFill/>
          <a:ln>
            <a:noFill/>
          </a:ln>
          <a:effectLst>
            <a:outerShdw blurRad="57150" rotWithShape="0" algn="bl" dir="5400000" dist="19050">
              <a:srgbClr val="000000">
                <a:alpha val="50000"/>
              </a:srgbClr>
            </a:outerShdw>
          </a:effectLst>
        </p:spPr>
      </p:pic>
      <p:pic>
        <p:nvPicPr>
          <p:cNvPr id="342" name="Google Shape;342;p38"/>
          <p:cNvPicPr preferRelativeResize="0"/>
          <p:nvPr/>
        </p:nvPicPr>
        <p:blipFill rotWithShape="1">
          <a:blip r:embed="rId4">
            <a:alphaModFix/>
          </a:blip>
          <a:srcRect b="0" l="2070" r="2079" t="0"/>
          <a:stretch/>
        </p:blipFill>
        <p:spPr>
          <a:xfrm>
            <a:off x="5045874" y="771551"/>
            <a:ext cx="3389601" cy="3480037"/>
          </a:xfrm>
          <a:prstGeom prst="rect">
            <a:avLst/>
          </a:prstGeom>
          <a:noFill/>
          <a:ln>
            <a:noFill/>
          </a:ln>
          <a:effectLst>
            <a:outerShdw blurRad="57150" rotWithShape="0" algn="bl" dir="5400000" dist="19050">
              <a:srgbClr val="000000">
                <a:alpha val="50000"/>
              </a:srgbClr>
            </a:outerShdw>
          </a:effectLst>
        </p:spPr>
      </p:pic>
      <p:sp>
        <p:nvSpPr>
          <p:cNvPr id="343" name="Google Shape;343;p38"/>
          <p:cNvSpPr txBox="1"/>
          <p:nvPr/>
        </p:nvSpPr>
        <p:spPr>
          <a:xfrm>
            <a:off x="401399" y="4372904"/>
            <a:ext cx="2959200" cy="223500"/>
          </a:xfrm>
          <a:prstGeom prst="rect">
            <a:avLst/>
          </a:prstGeom>
          <a:noFill/>
          <a:ln>
            <a:noFill/>
          </a:ln>
        </p:spPr>
        <p:txBody>
          <a:bodyPr anchorCtr="0" anchor="ctr" bIns="26775" lIns="26775" spcFirstLastPara="1" rIns="26775" wrap="square" tIns="26775">
            <a:spAutoFit/>
          </a:bodyPr>
          <a:lstStyle/>
          <a:p>
            <a:pPr indent="0" lvl="0" marL="0" marR="0" rtl="0" algn="l">
              <a:lnSpc>
                <a:spcPct val="100000"/>
              </a:lnSpc>
              <a:spcBef>
                <a:spcPts val="0"/>
              </a:spcBef>
              <a:spcAft>
                <a:spcPts val="0"/>
              </a:spcAft>
              <a:buClr>
                <a:srgbClr val="000000"/>
              </a:buClr>
              <a:buSzPts val="1100"/>
              <a:buFont typeface="Helvetica Neue"/>
              <a:buNone/>
            </a:pPr>
            <a:r>
              <a:rPr b="0" lang="en-GB" sz="1100" u="none" cap="none" strike="noStrike">
                <a:solidFill>
                  <a:srgbClr val="000000"/>
                </a:solidFill>
                <a:latin typeface="Helvetica Neue"/>
                <a:ea typeface="Helvetica Neue"/>
                <a:cs typeface="Helvetica Neue"/>
                <a:sym typeface="Helvetica Neue"/>
              </a:rPr>
              <a:t>Monya B.</a:t>
            </a:r>
            <a:r>
              <a:rPr b="0" i="1" lang="en-GB" sz="1100" u="none" cap="none" strike="noStrike">
                <a:solidFill>
                  <a:srgbClr val="000000"/>
                </a:solidFill>
                <a:latin typeface="Helvetica Neue"/>
                <a:ea typeface="Helvetica Neue"/>
                <a:cs typeface="Helvetica Neue"/>
                <a:sym typeface="Helvetica Neue"/>
              </a:rPr>
              <a:t>, Nature </a:t>
            </a:r>
            <a:r>
              <a:rPr b="1" lang="en-GB" sz="1100" u="none" cap="none" strike="noStrike">
                <a:solidFill>
                  <a:srgbClr val="000000"/>
                </a:solidFill>
                <a:latin typeface="Helvetica Neue"/>
                <a:ea typeface="Helvetica Neue"/>
                <a:cs typeface="Helvetica Neue"/>
                <a:sym typeface="Helvetica Neue"/>
              </a:rPr>
              <a:t>533</a:t>
            </a:r>
            <a:r>
              <a:rPr b="0" lang="en-GB" sz="1100" u="none" cap="none" strike="noStrike">
                <a:solidFill>
                  <a:srgbClr val="000000"/>
                </a:solidFill>
                <a:latin typeface="Helvetica Neue"/>
                <a:ea typeface="Helvetica Neue"/>
                <a:cs typeface="Helvetica Neue"/>
                <a:sym typeface="Helvetica Neue"/>
              </a:rPr>
              <a:t>, 452–454 (2016)</a:t>
            </a:r>
            <a:endParaRPr sz="500"/>
          </a:p>
        </p:txBody>
      </p:sp>
      <p:sp>
        <p:nvSpPr>
          <p:cNvPr id="344" name="Google Shape;344;p38"/>
          <p:cNvSpPr txBox="1"/>
          <p:nvPr/>
        </p:nvSpPr>
        <p:spPr>
          <a:xfrm>
            <a:off x="1902446" y="1858154"/>
            <a:ext cx="5339100" cy="1190100"/>
          </a:xfrm>
          <a:prstGeom prst="rect">
            <a:avLst/>
          </a:prstGeom>
          <a:solidFill>
            <a:srgbClr val="FFFFFF"/>
          </a:solidFill>
          <a:ln>
            <a:noFill/>
          </a:ln>
          <a:effectLst>
            <a:outerShdw blurRad="100013" rotWithShape="0" algn="bl" dir="1980000" dist="9525">
              <a:srgbClr val="000000"/>
            </a:outerShdw>
          </a:effectLst>
        </p:spPr>
        <p:txBody>
          <a:bodyPr anchorCtr="0" anchor="ctr" bIns="97200" lIns="26775" spcFirstLastPara="1" rIns="26775" wrap="square" tIns="97200">
            <a:spAutoFit/>
          </a:bodyPr>
          <a:lstStyle/>
          <a:p>
            <a:pPr indent="0" lvl="0" marL="0" marR="0" rtl="0" algn="ctr">
              <a:lnSpc>
                <a:spcPct val="90000"/>
              </a:lnSpc>
              <a:spcBef>
                <a:spcPts val="0"/>
              </a:spcBef>
              <a:spcAft>
                <a:spcPts val="0"/>
              </a:spcAft>
              <a:buClr>
                <a:srgbClr val="000000"/>
              </a:buClr>
              <a:buSzPts val="1400"/>
              <a:buFont typeface="Helvetica Neue"/>
              <a:buNone/>
            </a:pPr>
            <a:r>
              <a:rPr i="0" lang="en-GB" sz="1400" u="none" cap="none" strike="noStrike">
                <a:solidFill>
                  <a:srgbClr val="000000"/>
                </a:solidFill>
                <a:latin typeface="Calibri"/>
                <a:ea typeface="Calibri"/>
                <a:cs typeface="Calibri"/>
                <a:sym typeface="Calibri"/>
              </a:rPr>
              <a:t>In experimental science, this may be understandable…</a:t>
            </a:r>
            <a:endParaRPr sz="500">
              <a:latin typeface="Calibri"/>
              <a:ea typeface="Calibri"/>
              <a:cs typeface="Calibri"/>
              <a:sym typeface="Calibri"/>
            </a:endParaRPr>
          </a:p>
          <a:p>
            <a:pPr indent="0" lvl="0" marL="0" marR="0" rtl="0" algn="ctr">
              <a:lnSpc>
                <a:spcPct val="90000"/>
              </a:lnSpc>
              <a:spcBef>
                <a:spcPts val="1700"/>
              </a:spcBef>
              <a:spcAft>
                <a:spcPts val="0"/>
              </a:spcAft>
              <a:buClr>
                <a:srgbClr val="000000"/>
              </a:buClr>
              <a:buSzPts val="1400"/>
              <a:buFont typeface="Helvetica Neue"/>
              <a:buNone/>
            </a:pPr>
            <a:r>
              <a:rPr i="0" lang="en-GB" sz="1400" u="none" cap="none" strike="noStrike">
                <a:solidFill>
                  <a:srgbClr val="000000"/>
                </a:solidFill>
                <a:latin typeface="Calibri"/>
                <a:ea typeface="Calibri"/>
                <a:cs typeface="Calibri"/>
                <a:sym typeface="Calibri"/>
              </a:rPr>
              <a:t>No excuses in computational science. </a:t>
            </a:r>
            <a:r>
              <a:rPr b="1" i="1" lang="en-GB" sz="1400" u="none" cap="none" strike="noStrike">
                <a:solidFill>
                  <a:srgbClr val="000000"/>
                </a:solidFill>
                <a:latin typeface="Calibri"/>
                <a:ea typeface="Calibri"/>
                <a:cs typeface="Calibri"/>
                <a:sym typeface="Calibri"/>
              </a:rPr>
              <a:t>We must be fully reproducible.</a:t>
            </a:r>
            <a:br>
              <a:rPr b="1" i="0" lang="en-GB" sz="1400" u="none" cap="none" strike="noStrike">
                <a:solidFill>
                  <a:srgbClr val="EB220C"/>
                </a:solidFill>
                <a:latin typeface="Calibri"/>
                <a:ea typeface="Calibri"/>
                <a:cs typeface="Calibri"/>
                <a:sym typeface="Calibri"/>
              </a:rPr>
            </a:br>
            <a:br>
              <a:rPr b="1" i="0" lang="en-GB" sz="1400" u="none" cap="none" strike="noStrike">
                <a:solidFill>
                  <a:srgbClr val="EB220C"/>
                </a:solidFill>
                <a:latin typeface="Calibri"/>
                <a:ea typeface="Calibri"/>
                <a:cs typeface="Calibri"/>
                <a:sym typeface="Calibri"/>
              </a:rPr>
            </a:br>
            <a:r>
              <a:rPr b="1" i="0" lang="en-GB" sz="1400" u="none" cap="none" strike="noStrike">
                <a:solidFill>
                  <a:srgbClr val="EB220C"/>
                </a:solidFill>
                <a:latin typeface="Calibri"/>
                <a:ea typeface="Calibri"/>
                <a:cs typeface="Calibri"/>
                <a:sym typeface="Calibri"/>
              </a:rPr>
              <a:t>Challenge is to make open and reproducible science easier.</a:t>
            </a:r>
            <a:endParaRPr sz="500">
              <a:latin typeface="Calibri"/>
              <a:ea typeface="Calibri"/>
              <a:cs typeface="Calibri"/>
              <a:sym typeface="Calibri"/>
            </a:endParaRPr>
          </a:p>
        </p:txBody>
      </p:sp>
      <p:sp>
        <p:nvSpPr>
          <p:cNvPr id="345" name="Google Shape;345;p38"/>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9"/>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351" name="Google Shape;351;p39"/>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352" name="Google Shape;352;p39"/>
          <p:cNvSpPr txBox="1"/>
          <p:nvPr/>
        </p:nvSpPr>
        <p:spPr>
          <a:xfrm>
            <a:off x="817285" y="3648888"/>
            <a:ext cx="3714600" cy="993600"/>
          </a:xfrm>
          <a:prstGeom prst="rect">
            <a:avLst/>
          </a:prstGeom>
          <a:noFill/>
          <a:ln>
            <a:noFill/>
          </a:ln>
        </p:spPr>
        <p:txBody>
          <a:bodyPr anchorCtr="0" anchor="t" bIns="45700" lIns="45700" spcFirstLastPara="1" rIns="45700" wrap="square" tIns="45700">
            <a:normAutofit/>
          </a:bodyPr>
          <a:lstStyle/>
          <a:p>
            <a:pPr indent="0" lvl="0" marL="0" marR="0" rtl="0" algn="l">
              <a:lnSpc>
                <a:spcPct val="200000"/>
              </a:lnSpc>
              <a:spcBef>
                <a:spcPts val="0"/>
              </a:spcBef>
              <a:spcAft>
                <a:spcPts val="0"/>
              </a:spcAft>
              <a:buClr>
                <a:srgbClr val="000000"/>
              </a:buClr>
              <a:buSzPts val="1500"/>
              <a:buFont typeface="Arial"/>
              <a:buNone/>
            </a:pPr>
            <a:r>
              <a:rPr b="1" i="0" lang="en-GB" sz="1500" u="none" cap="none" strike="noStrike">
                <a:solidFill>
                  <a:srgbClr val="413C3A"/>
                </a:solidFill>
                <a:latin typeface="Helvetica Neue"/>
                <a:ea typeface="Helvetica Neue"/>
                <a:cs typeface="Helvetica Neue"/>
                <a:sym typeface="Helvetica Neue"/>
              </a:rPr>
              <a:t>Scalable workflow engine</a:t>
            </a:r>
            <a:endParaRPr b="0" i="0" sz="1800" u="none" cap="none" strike="noStrike">
              <a:solidFill>
                <a:srgbClr val="413C3A"/>
              </a:solidFill>
              <a:latin typeface="Arial"/>
              <a:ea typeface="Arial"/>
              <a:cs typeface="Arial"/>
              <a:sym typeface="Arial"/>
            </a:endParaRPr>
          </a:p>
          <a:p>
            <a:pPr indent="0" lvl="0" marL="0" marR="0" rtl="0" algn="l">
              <a:lnSpc>
                <a:spcPct val="200000"/>
              </a:lnSpc>
              <a:spcBef>
                <a:spcPts val="0"/>
              </a:spcBef>
              <a:spcAft>
                <a:spcPts val="0"/>
              </a:spcAft>
              <a:buClr>
                <a:srgbClr val="000000"/>
              </a:buClr>
              <a:buSzPts val="1500"/>
              <a:buFont typeface="Arial"/>
              <a:buNone/>
            </a:pPr>
            <a:r>
              <a:rPr b="1" i="0" lang="en-GB" sz="1500" u="none" cap="none" strike="noStrike">
                <a:solidFill>
                  <a:srgbClr val="413C3A"/>
                </a:solidFill>
                <a:latin typeface="Helvetica Neue"/>
                <a:ea typeface="Helvetica Neue"/>
                <a:cs typeface="Helvetica Neue"/>
                <a:sym typeface="Helvetica Neue"/>
              </a:rPr>
              <a:t>Built-in support for HPC</a:t>
            </a:r>
            <a:endParaRPr b="0" i="0" sz="1800" u="none" cap="none" strike="noStrike">
              <a:solidFill>
                <a:srgbClr val="413C3A"/>
              </a:solidFill>
              <a:latin typeface="Arial"/>
              <a:ea typeface="Arial"/>
              <a:cs typeface="Arial"/>
              <a:sym typeface="Arial"/>
            </a:endParaRPr>
          </a:p>
        </p:txBody>
      </p:sp>
      <p:sp>
        <p:nvSpPr>
          <p:cNvPr id="353" name="Google Shape;353;p39"/>
          <p:cNvSpPr txBox="1"/>
          <p:nvPr/>
        </p:nvSpPr>
        <p:spPr>
          <a:xfrm>
            <a:off x="224495" y="833028"/>
            <a:ext cx="4588500" cy="1108200"/>
          </a:xfrm>
          <a:prstGeom prst="rect">
            <a:avLst/>
          </a:prstGeom>
          <a:noFill/>
          <a:ln>
            <a:noFill/>
          </a:ln>
        </p:spPr>
        <p:txBody>
          <a:bodyPr anchorCtr="0" anchor="t" bIns="45700" lIns="45700" spcFirstLastPara="1" rIns="45700" wrap="square" tIns="45700">
            <a:spAutoFit/>
          </a:bodyPr>
          <a:lstStyle/>
          <a:p>
            <a:pPr indent="-279400" lvl="0" marL="285750" marR="0" rtl="0" algn="ctr">
              <a:lnSpc>
                <a:spcPct val="115000"/>
              </a:lnSpc>
              <a:spcBef>
                <a:spcPts val="0"/>
              </a:spcBef>
              <a:spcAft>
                <a:spcPts val="0"/>
              </a:spcAft>
              <a:buClr>
                <a:srgbClr val="413C3A"/>
              </a:buClr>
              <a:buSzPts val="2000"/>
              <a:buFont typeface="Calibri"/>
              <a:buChar char="•"/>
            </a:pPr>
            <a:r>
              <a:rPr b="1" i="0" lang="en-GB" sz="1300" u="none" cap="none" strike="noStrike">
                <a:solidFill>
                  <a:srgbClr val="413C3A"/>
                </a:solidFill>
                <a:latin typeface="Calibri"/>
                <a:ea typeface="Calibri"/>
                <a:cs typeface="Calibri"/>
                <a:sym typeface="Calibri"/>
              </a:rPr>
              <a:t>COMPUTATIONAL SCIENCE INFRASTRUCTURE</a:t>
            </a:r>
            <a:endParaRPr b="0" i="0" sz="1300" u="none" cap="none" strike="noStrike">
              <a:solidFill>
                <a:srgbClr val="000000"/>
              </a:solidFill>
              <a:latin typeface="Calibri"/>
              <a:ea typeface="Calibri"/>
              <a:cs typeface="Calibri"/>
              <a:sym typeface="Calibri"/>
            </a:endParaRPr>
          </a:p>
          <a:p>
            <a:pPr indent="-279400" lvl="0" marL="285750" marR="0" rtl="0" algn="ctr">
              <a:lnSpc>
                <a:spcPct val="115000"/>
              </a:lnSpc>
              <a:spcBef>
                <a:spcPts val="0"/>
              </a:spcBef>
              <a:spcAft>
                <a:spcPts val="0"/>
              </a:spcAft>
              <a:buClr>
                <a:srgbClr val="413C3A"/>
              </a:buClr>
              <a:buSzPts val="2000"/>
              <a:buFont typeface="Calibri"/>
              <a:buChar char="•"/>
            </a:pPr>
            <a:r>
              <a:rPr b="1" i="0" lang="en-GB" sz="1300" u="none" cap="none" strike="noStrike">
                <a:solidFill>
                  <a:srgbClr val="413C3A"/>
                </a:solidFill>
                <a:latin typeface="Calibri"/>
                <a:ea typeface="Calibri"/>
                <a:cs typeface="Calibri"/>
                <a:sym typeface="Calibri"/>
              </a:rPr>
              <a:t>FOR HIGH THROUGHPUT WORKFLOWS</a:t>
            </a:r>
            <a:endParaRPr b="0" i="0" sz="1300" u="none" cap="none" strike="noStrike">
              <a:solidFill>
                <a:srgbClr val="000000"/>
              </a:solidFill>
              <a:latin typeface="Calibri"/>
              <a:ea typeface="Calibri"/>
              <a:cs typeface="Calibri"/>
              <a:sym typeface="Calibri"/>
            </a:endParaRPr>
          </a:p>
          <a:p>
            <a:pPr indent="-279400" lvl="0" marL="285750" marR="0" rtl="0" algn="ctr">
              <a:lnSpc>
                <a:spcPct val="115000"/>
              </a:lnSpc>
              <a:spcBef>
                <a:spcPts val="0"/>
              </a:spcBef>
              <a:spcAft>
                <a:spcPts val="0"/>
              </a:spcAft>
              <a:buClr>
                <a:srgbClr val="413C3A"/>
              </a:buClr>
              <a:buSzPts val="2000"/>
              <a:buFont typeface="Calibri"/>
              <a:buChar char="•"/>
            </a:pPr>
            <a:r>
              <a:rPr b="1" i="0" lang="en-GB" sz="1300" u="none" cap="none" strike="noStrike">
                <a:solidFill>
                  <a:srgbClr val="413C3A"/>
                </a:solidFill>
                <a:latin typeface="Calibri"/>
                <a:ea typeface="Calibri"/>
                <a:cs typeface="Calibri"/>
                <a:sym typeface="Calibri"/>
              </a:rPr>
              <a:t>WITH FULL DATA PROVENANCE</a:t>
            </a:r>
            <a:endParaRPr b="0" i="0" sz="1300" u="none" cap="none" strike="noStrike">
              <a:solidFill>
                <a:srgbClr val="000000"/>
              </a:solidFill>
              <a:latin typeface="Calibri"/>
              <a:ea typeface="Calibri"/>
              <a:cs typeface="Calibri"/>
              <a:sym typeface="Calibri"/>
            </a:endParaRPr>
          </a:p>
        </p:txBody>
      </p:sp>
      <p:pic>
        <p:nvPicPr>
          <p:cNvPr descr="Picture 10" id="354" name="Google Shape;354;p39"/>
          <p:cNvPicPr preferRelativeResize="0"/>
          <p:nvPr/>
        </p:nvPicPr>
        <p:blipFill rotWithShape="1">
          <a:blip r:embed="rId3">
            <a:alphaModFix/>
          </a:blip>
          <a:srcRect b="0" l="0" r="0" t="0"/>
          <a:stretch/>
        </p:blipFill>
        <p:spPr>
          <a:xfrm>
            <a:off x="4665793" y="2288237"/>
            <a:ext cx="503191" cy="669825"/>
          </a:xfrm>
          <a:prstGeom prst="rect">
            <a:avLst/>
          </a:prstGeom>
          <a:noFill/>
          <a:ln>
            <a:noFill/>
          </a:ln>
        </p:spPr>
      </p:pic>
      <p:pic>
        <p:nvPicPr>
          <p:cNvPr descr="Picture 9" id="355" name="Google Shape;355;p39"/>
          <p:cNvPicPr preferRelativeResize="0"/>
          <p:nvPr/>
        </p:nvPicPr>
        <p:blipFill rotWithShape="1">
          <a:blip r:embed="rId4">
            <a:alphaModFix/>
          </a:blip>
          <a:srcRect b="0" l="0" r="0" t="0"/>
          <a:stretch/>
        </p:blipFill>
        <p:spPr>
          <a:xfrm>
            <a:off x="333444" y="2103829"/>
            <a:ext cx="399752" cy="405034"/>
          </a:xfrm>
          <a:prstGeom prst="rect">
            <a:avLst/>
          </a:prstGeom>
          <a:noFill/>
          <a:ln>
            <a:noFill/>
          </a:ln>
        </p:spPr>
      </p:pic>
      <p:sp>
        <p:nvSpPr>
          <p:cNvPr id="356" name="Google Shape;356;p39"/>
          <p:cNvSpPr txBox="1"/>
          <p:nvPr/>
        </p:nvSpPr>
        <p:spPr>
          <a:xfrm>
            <a:off x="876495" y="2168076"/>
            <a:ext cx="3714600" cy="292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413C3A"/>
              </a:buClr>
              <a:buSzPts val="1300"/>
              <a:buFont typeface="Arial"/>
              <a:buNone/>
            </a:pPr>
            <a:r>
              <a:rPr b="1" i="0" lang="en-GB" sz="1300" u="none" cap="none" strike="noStrike">
                <a:solidFill>
                  <a:srgbClr val="413C3A"/>
                </a:solidFill>
                <a:latin typeface="Arial"/>
                <a:ea typeface="Arial"/>
                <a:cs typeface="Arial"/>
                <a:sym typeface="Arial"/>
              </a:rPr>
              <a:t>Language</a:t>
            </a:r>
            <a:r>
              <a:rPr b="0" i="0" lang="en-GB" sz="1300" u="none" cap="none" strike="noStrike">
                <a:solidFill>
                  <a:srgbClr val="413C3A"/>
                </a:solidFill>
                <a:latin typeface="Arial"/>
                <a:ea typeface="Arial"/>
                <a:cs typeface="Arial"/>
                <a:sym typeface="Arial"/>
              </a:rPr>
              <a:t>: implemented and API in python</a:t>
            </a:r>
            <a:endParaRPr b="0" i="0" sz="1400" u="none" cap="none" strike="noStrike">
              <a:solidFill>
                <a:srgbClr val="000000"/>
              </a:solidFill>
              <a:latin typeface="Arial"/>
              <a:ea typeface="Arial"/>
              <a:cs typeface="Arial"/>
              <a:sym typeface="Arial"/>
            </a:endParaRPr>
          </a:p>
        </p:txBody>
      </p:sp>
      <p:sp>
        <p:nvSpPr>
          <p:cNvPr id="357" name="Google Shape;357;p39"/>
          <p:cNvSpPr txBox="1"/>
          <p:nvPr/>
        </p:nvSpPr>
        <p:spPr>
          <a:xfrm>
            <a:off x="904547" y="2511629"/>
            <a:ext cx="3828900" cy="292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413C3A"/>
              </a:buClr>
              <a:buSzPts val="1300"/>
              <a:buFont typeface="Arial"/>
              <a:buNone/>
            </a:pPr>
            <a:r>
              <a:rPr b="1" i="0" lang="en-GB" sz="1300" u="none" cap="none" strike="noStrike">
                <a:solidFill>
                  <a:srgbClr val="413C3A"/>
                </a:solidFill>
                <a:latin typeface="Arial"/>
                <a:ea typeface="Arial"/>
                <a:cs typeface="Arial"/>
                <a:sym typeface="Arial"/>
              </a:rPr>
              <a:t>License</a:t>
            </a:r>
            <a:r>
              <a:rPr b="0" i="0" lang="en-GB" sz="1300" u="none" cap="none" strike="noStrike">
                <a:solidFill>
                  <a:srgbClr val="413C3A"/>
                </a:solidFill>
                <a:latin typeface="Arial"/>
                <a:ea typeface="Arial"/>
                <a:cs typeface="Arial"/>
                <a:sym typeface="Arial"/>
              </a:rPr>
              <a:t>: MIT open source </a:t>
            </a:r>
            <a:r>
              <a:rPr b="1" i="0" lang="en-GB" sz="1300" u="none" cap="none" strike="noStrike">
                <a:solidFill>
                  <a:srgbClr val="413C3A"/>
                </a:solidFill>
                <a:latin typeface="Arial"/>
                <a:ea typeface="Arial"/>
                <a:cs typeface="Arial"/>
                <a:sym typeface="Arial"/>
              </a:rPr>
              <a:t>http://www.aiida.net/</a:t>
            </a:r>
            <a:endParaRPr b="0" i="0" sz="1400" u="none" cap="none" strike="noStrike">
              <a:solidFill>
                <a:srgbClr val="000000"/>
              </a:solidFill>
              <a:latin typeface="Arial"/>
              <a:ea typeface="Arial"/>
              <a:cs typeface="Arial"/>
              <a:sym typeface="Arial"/>
            </a:endParaRPr>
          </a:p>
        </p:txBody>
      </p:sp>
      <p:pic>
        <p:nvPicPr>
          <p:cNvPr descr="Picture 6" id="358" name="Google Shape;358;p39"/>
          <p:cNvPicPr preferRelativeResize="0"/>
          <p:nvPr/>
        </p:nvPicPr>
        <p:blipFill rotWithShape="1">
          <a:blip r:embed="rId5">
            <a:alphaModFix/>
          </a:blip>
          <a:srcRect b="0" l="0" r="0" t="0"/>
          <a:stretch/>
        </p:blipFill>
        <p:spPr>
          <a:xfrm>
            <a:off x="305392" y="2764851"/>
            <a:ext cx="455856" cy="457201"/>
          </a:xfrm>
          <a:prstGeom prst="rect">
            <a:avLst/>
          </a:prstGeom>
          <a:noFill/>
          <a:ln>
            <a:noFill/>
          </a:ln>
        </p:spPr>
      </p:pic>
      <p:sp>
        <p:nvSpPr>
          <p:cNvPr id="359" name="Google Shape;359;p39"/>
          <p:cNvSpPr txBox="1"/>
          <p:nvPr/>
        </p:nvSpPr>
        <p:spPr>
          <a:xfrm>
            <a:off x="904547" y="2855181"/>
            <a:ext cx="3714600" cy="292500"/>
          </a:xfrm>
          <a:prstGeom prst="rect">
            <a:avLst/>
          </a:prstGeom>
          <a:noFill/>
          <a:ln>
            <a:noFill/>
          </a:ln>
        </p:spPr>
        <p:txBody>
          <a:bodyPr anchorCtr="0" anchor="t" bIns="45700" lIns="45700" spcFirstLastPara="1" rIns="45700" wrap="square" tIns="45700">
            <a:spAutoFit/>
          </a:bodyPr>
          <a:lstStyle/>
          <a:p>
            <a:pPr indent="0" lvl="0" marL="0" marR="0" rtl="0" algn="l">
              <a:lnSpc>
                <a:spcPct val="100000"/>
              </a:lnSpc>
              <a:spcBef>
                <a:spcPts val="0"/>
              </a:spcBef>
              <a:spcAft>
                <a:spcPts val="0"/>
              </a:spcAft>
              <a:buClr>
                <a:srgbClr val="413C3A"/>
              </a:buClr>
              <a:buSzPts val="1300"/>
              <a:buFont typeface="Arial"/>
              <a:buNone/>
            </a:pPr>
            <a:r>
              <a:rPr b="1" i="0" lang="en-GB" sz="1300" u="none" cap="none" strike="noStrike">
                <a:solidFill>
                  <a:srgbClr val="413C3A"/>
                </a:solidFill>
                <a:latin typeface="Arial"/>
                <a:ea typeface="Arial"/>
                <a:cs typeface="Arial"/>
                <a:sym typeface="Arial"/>
              </a:rPr>
              <a:t>Source</a:t>
            </a:r>
            <a:r>
              <a:rPr b="0" i="0" lang="en-GB" sz="1300" u="none" cap="none" strike="noStrike">
                <a:solidFill>
                  <a:srgbClr val="413C3A"/>
                </a:solidFill>
                <a:latin typeface="Arial"/>
                <a:ea typeface="Arial"/>
                <a:cs typeface="Arial"/>
                <a:sym typeface="Arial"/>
              </a:rPr>
              <a:t>: https://github.com/aiidateam/aiida-core</a:t>
            </a:r>
            <a:endParaRPr b="0" i="0" sz="1400" u="none" cap="none" strike="noStrike">
              <a:solidFill>
                <a:srgbClr val="000000"/>
              </a:solidFill>
              <a:latin typeface="Arial"/>
              <a:ea typeface="Arial"/>
              <a:cs typeface="Arial"/>
              <a:sym typeface="Arial"/>
            </a:endParaRPr>
          </a:p>
        </p:txBody>
      </p:sp>
      <p:pic>
        <p:nvPicPr>
          <p:cNvPr descr="Picture 16" id="360" name="Google Shape;360;p39"/>
          <p:cNvPicPr preferRelativeResize="0"/>
          <p:nvPr/>
        </p:nvPicPr>
        <p:blipFill rotWithShape="1">
          <a:blip r:embed="rId6">
            <a:alphaModFix/>
          </a:blip>
          <a:srcRect b="0" l="0" r="0" t="0"/>
          <a:stretch/>
        </p:blipFill>
        <p:spPr>
          <a:xfrm>
            <a:off x="7185738" y="3565061"/>
            <a:ext cx="457201" cy="399571"/>
          </a:xfrm>
          <a:prstGeom prst="rect">
            <a:avLst/>
          </a:prstGeom>
          <a:noFill/>
          <a:ln>
            <a:noFill/>
          </a:ln>
        </p:spPr>
      </p:pic>
      <p:pic>
        <p:nvPicPr>
          <p:cNvPr descr="Picture 17" id="361" name="Google Shape;361;p39"/>
          <p:cNvPicPr preferRelativeResize="0"/>
          <p:nvPr/>
        </p:nvPicPr>
        <p:blipFill rotWithShape="1">
          <a:blip r:embed="rId7">
            <a:alphaModFix/>
          </a:blip>
          <a:srcRect b="0" l="0" r="0" t="0"/>
          <a:stretch/>
        </p:blipFill>
        <p:spPr>
          <a:xfrm>
            <a:off x="335199" y="3591811"/>
            <a:ext cx="399077" cy="399572"/>
          </a:xfrm>
          <a:prstGeom prst="rect">
            <a:avLst/>
          </a:prstGeom>
          <a:noFill/>
          <a:ln>
            <a:noFill/>
          </a:ln>
        </p:spPr>
      </p:pic>
      <p:pic>
        <p:nvPicPr>
          <p:cNvPr descr="Picture 18" id="362" name="Google Shape;362;p39"/>
          <p:cNvPicPr preferRelativeResize="0"/>
          <p:nvPr/>
        </p:nvPicPr>
        <p:blipFill rotWithShape="1">
          <a:blip r:embed="rId8">
            <a:alphaModFix/>
          </a:blip>
          <a:srcRect b="0" l="0" r="0" t="0"/>
          <a:stretch/>
        </p:blipFill>
        <p:spPr>
          <a:xfrm>
            <a:off x="335199" y="4070482"/>
            <a:ext cx="399076" cy="399075"/>
          </a:xfrm>
          <a:prstGeom prst="rect">
            <a:avLst/>
          </a:prstGeom>
          <a:noFill/>
          <a:ln>
            <a:noFill/>
          </a:ln>
        </p:spPr>
      </p:pic>
      <p:pic>
        <p:nvPicPr>
          <p:cNvPr descr="Picture 19" id="363" name="Google Shape;363;p39"/>
          <p:cNvPicPr preferRelativeResize="0"/>
          <p:nvPr/>
        </p:nvPicPr>
        <p:blipFill rotWithShape="1">
          <a:blip r:embed="rId9">
            <a:alphaModFix/>
          </a:blip>
          <a:srcRect b="0" l="0" r="0" t="0"/>
          <a:stretch/>
        </p:blipFill>
        <p:spPr>
          <a:xfrm>
            <a:off x="7185738" y="4014669"/>
            <a:ext cx="457200" cy="457200"/>
          </a:xfrm>
          <a:prstGeom prst="rect">
            <a:avLst/>
          </a:prstGeom>
          <a:noFill/>
          <a:ln>
            <a:noFill/>
          </a:ln>
        </p:spPr>
      </p:pic>
      <p:sp>
        <p:nvSpPr>
          <p:cNvPr id="364" name="Google Shape;364;p39"/>
          <p:cNvSpPr txBox="1"/>
          <p:nvPr/>
        </p:nvSpPr>
        <p:spPr>
          <a:xfrm>
            <a:off x="3106641" y="3613908"/>
            <a:ext cx="4079100" cy="993600"/>
          </a:xfrm>
          <a:prstGeom prst="rect">
            <a:avLst/>
          </a:prstGeom>
          <a:noFill/>
          <a:ln>
            <a:noFill/>
          </a:ln>
        </p:spPr>
        <p:txBody>
          <a:bodyPr anchorCtr="0" anchor="t" bIns="45700" lIns="45700" spcFirstLastPara="1" rIns="45700" wrap="square" tIns="45700">
            <a:normAutofit/>
          </a:bodyPr>
          <a:lstStyle/>
          <a:p>
            <a:pPr indent="0" lvl="0" marL="0" marR="0" rtl="0" algn="r">
              <a:lnSpc>
                <a:spcPct val="200000"/>
              </a:lnSpc>
              <a:spcBef>
                <a:spcPts val="0"/>
              </a:spcBef>
              <a:spcAft>
                <a:spcPts val="0"/>
              </a:spcAft>
              <a:buClr>
                <a:srgbClr val="413C3A"/>
              </a:buClr>
              <a:buSzPts val="1500"/>
              <a:buFont typeface="Helvetica Neue"/>
              <a:buNone/>
            </a:pPr>
            <a:r>
              <a:rPr b="1" i="0" lang="en-GB" sz="1500" u="none" cap="none" strike="noStrike">
                <a:solidFill>
                  <a:srgbClr val="413C3A"/>
                </a:solidFill>
                <a:latin typeface="Helvetica Neue"/>
                <a:ea typeface="Helvetica Neue"/>
                <a:cs typeface="Helvetica Neue"/>
                <a:sym typeface="Helvetica Neue"/>
              </a:rPr>
              <a:t>Automated full data provenance</a:t>
            </a:r>
            <a:endParaRPr b="0" i="0" sz="1400" u="none" cap="none" strike="noStrike">
              <a:solidFill>
                <a:srgbClr val="000000"/>
              </a:solidFill>
              <a:latin typeface="Arial"/>
              <a:ea typeface="Arial"/>
              <a:cs typeface="Arial"/>
              <a:sym typeface="Arial"/>
            </a:endParaRPr>
          </a:p>
          <a:p>
            <a:pPr indent="0" lvl="0" marL="0" marR="0" rtl="0" algn="r">
              <a:lnSpc>
                <a:spcPct val="200000"/>
              </a:lnSpc>
              <a:spcBef>
                <a:spcPts val="0"/>
              </a:spcBef>
              <a:spcAft>
                <a:spcPts val="0"/>
              </a:spcAft>
              <a:buClr>
                <a:srgbClr val="413C3A"/>
              </a:buClr>
              <a:buSzPts val="1500"/>
              <a:buFont typeface="Helvetica Neue"/>
              <a:buNone/>
            </a:pPr>
            <a:r>
              <a:rPr b="1" i="0" lang="en-GB" sz="1500" u="none" cap="none" strike="noStrike">
                <a:solidFill>
                  <a:srgbClr val="413C3A"/>
                </a:solidFill>
                <a:latin typeface="Helvetica Neue"/>
                <a:ea typeface="Helvetica Neue"/>
                <a:cs typeface="Helvetica Neue"/>
                <a:sym typeface="Helvetica Neue"/>
              </a:rPr>
              <a:t>Flexible plugin system</a:t>
            </a:r>
            <a:endParaRPr b="0" i="0" sz="1400" u="none" cap="none" strike="noStrike">
              <a:solidFill>
                <a:srgbClr val="000000"/>
              </a:solidFill>
              <a:latin typeface="Arial"/>
              <a:ea typeface="Arial"/>
              <a:cs typeface="Arial"/>
              <a:sym typeface="Arial"/>
            </a:endParaRPr>
          </a:p>
        </p:txBody>
      </p:sp>
      <p:pic>
        <p:nvPicPr>
          <p:cNvPr descr="Google Shape;71;p8" id="365" name="Google Shape;365;p39"/>
          <p:cNvPicPr preferRelativeResize="0"/>
          <p:nvPr/>
        </p:nvPicPr>
        <p:blipFill rotWithShape="1">
          <a:blip r:embed="rId10">
            <a:alphaModFix/>
          </a:blip>
          <a:srcRect b="0" l="0" r="0" t="0"/>
          <a:stretch/>
        </p:blipFill>
        <p:spPr>
          <a:xfrm>
            <a:off x="5670325" y="426574"/>
            <a:ext cx="3040226" cy="2795476"/>
          </a:xfrm>
          <a:prstGeom prst="rect">
            <a:avLst/>
          </a:prstGeom>
          <a:noFill/>
          <a:ln>
            <a:noFill/>
          </a:ln>
        </p:spPr>
      </p:pic>
      <p:pic>
        <p:nvPicPr>
          <p:cNvPr descr="Picture 17" id="366" name="Google Shape;366;p39"/>
          <p:cNvPicPr preferRelativeResize="0"/>
          <p:nvPr/>
        </p:nvPicPr>
        <p:blipFill rotWithShape="1">
          <a:blip r:embed="rId11">
            <a:alphaModFix/>
          </a:blip>
          <a:srcRect b="0" l="0" r="0" t="0"/>
          <a:stretch/>
        </p:blipFill>
        <p:spPr>
          <a:xfrm>
            <a:off x="1506700" y="292978"/>
            <a:ext cx="2024086" cy="463854"/>
          </a:xfrm>
          <a:prstGeom prst="rect">
            <a:avLst/>
          </a:prstGeom>
          <a:noFill/>
          <a:ln>
            <a:noFill/>
          </a:ln>
        </p:spPr>
      </p:pic>
      <p:sp>
        <p:nvSpPr>
          <p:cNvPr id="367" name="Google Shape;367;p39"/>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0"/>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373" name="Google Shape;373;p40"/>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374" name="Google Shape;374;p40"/>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Built-in support for HPC</a:t>
            </a:r>
            <a:endParaRPr/>
          </a:p>
        </p:txBody>
      </p:sp>
      <p:pic>
        <p:nvPicPr>
          <p:cNvPr id="375" name="Google Shape;375;p40"/>
          <p:cNvPicPr preferRelativeResize="0"/>
          <p:nvPr/>
        </p:nvPicPr>
        <p:blipFill>
          <a:blip r:embed="rId3">
            <a:alphaModFix/>
          </a:blip>
          <a:stretch>
            <a:fillRect/>
          </a:stretch>
        </p:blipFill>
        <p:spPr>
          <a:xfrm>
            <a:off x="655550" y="734275"/>
            <a:ext cx="4742828" cy="2051825"/>
          </a:xfrm>
          <a:prstGeom prst="rect">
            <a:avLst/>
          </a:prstGeom>
          <a:noFill/>
          <a:ln>
            <a:noFill/>
          </a:ln>
        </p:spPr>
      </p:pic>
      <p:sp>
        <p:nvSpPr>
          <p:cNvPr id="376" name="Google Shape;376;p40"/>
          <p:cNvSpPr txBox="1"/>
          <p:nvPr/>
        </p:nvSpPr>
        <p:spPr>
          <a:xfrm>
            <a:off x="5611750" y="734275"/>
            <a:ext cx="2691000" cy="15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Calibri"/>
                <a:ea typeface="Calibri"/>
                <a:cs typeface="Calibri"/>
                <a:sym typeface="Calibri"/>
              </a:rPr>
              <a:t>Support for common schedulers</a:t>
            </a:r>
            <a:endParaRPr b="1">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Slurm</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PBS/Torque</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SGE</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a:t>
            </a:r>
            <a:endParaRPr>
              <a:latin typeface="Calibri"/>
              <a:ea typeface="Calibri"/>
              <a:cs typeface="Calibri"/>
              <a:sym typeface="Calibri"/>
            </a:endParaRPr>
          </a:p>
        </p:txBody>
      </p:sp>
      <p:pic>
        <p:nvPicPr>
          <p:cNvPr id="377" name="Google Shape;377;p40"/>
          <p:cNvPicPr preferRelativeResize="0"/>
          <p:nvPr/>
        </p:nvPicPr>
        <p:blipFill rotWithShape="1">
          <a:blip r:embed="rId4">
            <a:alphaModFix/>
          </a:blip>
          <a:srcRect b="0" l="36245" r="36636" t="0"/>
          <a:stretch/>
        </p:blipFill>
        <p:spPr>
          <a:xfrm>
            <a:off x="7237825" y="1201250"/>
            <a:ext cx="1064925" cy="959950"/>
          </a:xfrm>
          <a:prstGeom prst="rect">
            <a:avLst/>
          </a:prstGeom>
          <a:noFill/>
          <a:ln>
            <a:noFill/>
          </a:ln>
        </p:spPr>
      </p:pic>
      <p:pic>
        <p:nvPicPr>
          <p:cNvPr descr="Picture 17" id="378" name="Google Shape;378;p40"/>
          <p:cNvPicPr preferRelativeResize="0"/>
          <p:nvPr/>
        </p:nvPicPr>
        <p:blipFill rotWithShape="1">
          <a:blip r:embed="rId5">
            <a:alphaModFix/>
          </a:blip>
          <a:srcRect b="0" l="0" r="0" t="0"/>
          <a:stretch/>
        </p:blipFill>
        <p:spPr>
          <a:xfrm>
            <a:off x="797900" y="1048848"/>
            <a:ext cx="1206900" cy="276600"/>
          </a:xfrm>
          <a:prstGeom prst="rect">
            <a:avLst/>
          </a:prstGeom>
          <a:noFill/>
          <a:ln>
            <a:noFill/>
          </a:ln>
        </p:spPr>
      </p:pic>
      <p:grpSp>
        <p:nvGrpSpPr>
          <p:cNvPr id="379" name="Google Shape;379;p40"/>
          <p:cNvGrpSpPr/>
          <p:nvPr/>
        </p:nvGrpSpPr>
        <p:grpSpPr>
          <a:xfrm>
            <a:off x="5383150" y="2698463"/>
            <a:ext cx="3105300" cy="2044513"/>
            <a:chOff x="5735925" y="2751338"/>
            <a:chExt cx="3105300" cy="2044513"/>
          </a:xfrm>
        </p:grpSpPr>
        <p:sp>
          <p:nvSpPr>
            <p:cNvPr id="380" name="Google Shape;380;p40"/>
            <p:cNvSpPr txBox="1"/>
            <p:nvPr/>
          </p:nvSpPr>
          <p:spPr>
            <a:xfrm>
              <a:off x="5735925" y="2751338"/>
              <a:ext cx="3105300" cy="1150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Calibri"/>
                  <a:ea typeface="Calibri"/>
                  <a:cs typeface="Calibri"/>
                  <a:sym typeface="Calibri"/>
                </a:rPr>
                <a:t>Advantages</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Easy to understand and set up</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Nothing installed on cluster</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Easy to run on multiple systems</a:t>
              </a:r>
              <a:endParaRPr>
                <a:latin typeface="Calibri"/>
                <a:ea typeface="Calibri"/>
                <a:cs typeface="Calibri"/>
                <a:sym typeface="Calibri"/>
              </a:endParaRPr>
            </a:p>
          </p:txBody>
        </p:sp>
        <p:sp>
          <p:nvSpPr>
            <p:cNvPr id="381" name="Google Shape;381;p40"/>
            <p:cNvSpPr txBox="1"/>
            <p:nvPr/>
          </p:nvSpPr>
          <p:spPr>
            <a:xfrm>
              <a:off x="5735925" y="3902150"/>
              <a:ext cx="2787300" cy="893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latin typeface="Calibri"/>
                  <a:ea typeface="Calibri"/>
                  <a:cs typeface="Calibri"/>
                  <a:sym typeface="Calibri"/>
                </a:rPr>
                <a:t>Disadvantages</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solidFill>
                    <a:srgbClr val="000000"/>
                  </a:solidFill>
                  <a:latin typeface="Calibri"/>
                  <a:ea typeface="Calibri"/>
                  <a:cs typeface="Calibri"/>
                  <a:sym typeface="Calibri"/>
                </a:rPr>
                <a:t>You have to set it up yourself</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Multi-factor authentication</a:t>
              </a:r>
              <a:endParaRPr>
                <a:latin typeface="Calibri"/>
                <a:ea typeface="Calibri"/>
                <a:cs typeface="Calibri"/>
                <a:sym typeface="Calibri"/>
              </a:endParaRPr>
            </a:p>
          </p:txBody>
        </p:sp>
      </p:grpSp>
      <p:grpSp>
        <p:nvGrpSpPr>
          <p:cNvPr id="382" name="Google Shape;382;p40"/>
          <p:cNvGrpSpPr/>
          <p:nvPr/>
        </p:nvGrpSpPr>
        <p:grpSpPr>
          <a:xfrm>
            <a:off x="655550" y="2752963"/>
            <a:ext cx="3792300" cy="2140513"/>
            <a:chOff x="779725" y="2882038"/>
            <a:chExt cx="3792300" cy="2140513"/>
          </a:xfrm>
        </p:grpSpPr>
        <p:sp>
          <p:nvSpPr>
            <p:cNvPr id="383" name="Google Shape;383;p40"/>
            <p:cNvSpPr txBox="1"/>
            <p:nvPr/>
          </p:nvSpPr>
          <p:spPr>
            <a:xfrm>
              <a:off x="779725" y="2882038"/>
              <a:ext cx="3105300" cy="1150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a:latin typeface="Calibri"/>
                  <a:ea typeface="Calibri"/>
                  <a:cs typeface="Calibri"/>
                  <a:sym typeface="Calibri"/>
                </a:rPr>
                <a:t>What if connection fails?</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Try again for 5 times with EBM</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Pause process</a:t>
              </a:r>
              <a:endParaRPr>
                <a:latin typeface="Calibri"/>
                <a:ea typeface="Calibri"/>
                <a:cs typeface="Calibri"/>
                <a:sym typeface="Calibri"/>
              </a:endParaRPr>
            </a:p>
          </p:txBody>
        </p:sp>
        <p:sp>
          <p:nvSpPr>
            <p:cNvPr id="384" name="Google Shape;384;p40"/>
            <p:cNvSpPr txBox="1"/>
            <p:nvPr/>
          </p:nvSpPr>
          <p:spPr>
            <a:xfrm>
              <a:off x="779725" y="3871750"/>
              <a:ext cx="3792300" cy="1150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a:latin typeface="Calibri"/>
                  <a:ea typeface="Calibri"/>
                  <a:cs typeface="Calibri"/>
                  <a:sym typeface="Calibri"/>
                </a:rPr>
                <a:t>But won't that lead to too many connections?</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Tasks that require SSH are grouped</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"safe interval" is configurable</a:t>
              </a:r>
              <a:endParaRPr>
                <a:latin typeface="Calibri"/>
                <a:ea typeface="Calibri"/>
                <a:cs typeface="Calibri"/>
                <a:sym typeface="Calibri"/>
              </a:endParaRPr>
            </a:p>
          </p:txBody>
        </p:sp>
      </p:grpSp>
      <p:sp>
        <p:nvSpPr>
          <p:cNvPr id="385" name="Google Shape;385;p40"/>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1"/>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391" name="Google Shape;391;p41"/>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392" name="Google Shape;392;p41"/>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Flexible</a:t>
            </a:r>
            <a:r>
              <a:rPr lang="en-GB"/>
              <a:t> plugin system</a:t>
            </a:r>
            <a:endParaRPr/>
          </a:p>
        </p:txBody>
      </p:sp>
      <p:pic>
        <p:nvPicPr>
          <p:cNvPr id="393" name="Google Shape;393;p41"/>
          <p:cNvPicPr preferRelativeResize="0"/>
          <p:nvPr/>
        </p:nvPicPr>
        <p:blipFill>
          <a:blip r:embed="rId3">
            <a:alphaModFix/>
          </a:blip>
          <a:stretch>
            <a:fillRect/>
          </a:stretch>
        </p:blipFill>
        <p:spPr>
          <a:xfrm>
            <a:off x="673913" y="880638"/>
            <a:ext cx="3367475" cy="3121450"/>
          </a:xfrm>
          <a:prstGeom prst="rect">
            <a:avLst/>
          </a:prstGeom>
          <a:noFill/>
          <a:ln>
            <a:noFill/>
          </a:ln>
        </p:spPr>
      </p:pic>
      <p:sp>
        <p:nvSpPr>
          <p:cNvPr id="394" name="Google Shape;394;p41"/>
          <p:cNvSpPr txBox="1"/>
          <p:nvPr/>
        </p:nvSpPr>
        <p:spPr>
          <a:xfrm>
            <a:off x="673913" y="4035413"/>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u="sng">
                <a:solidFill>
                  <a:srgbClr val="0000FF"/>
                </a:solidFill>
                <a:hlinkClick r:id="rId4">
                  <a:extLst>
                    <a:ext uri="{A12FA001-AC4F-418D-AE19-62706E023703}">
                      <ahyp:hlinkClr val="tx"/>
                    </a:ext>
                  </a:extLst>
                </a:hlinkClick>
              </a:rPr>
              <a:t>https://aiidateam.github.io/aiida-registry/</a:t>
            </a:r>
            <a:endParaRPr sz="1200">
              <a:solidFill>
                <a:srgbClr val="0000FF"/>
              </a:solidFill>
            </a:endParaRPr>
          </a:p>
        </p:txBody>
      </p:sp>
      <p:pic>
        <p:nvPicPr>
          <p:cNvPr id="395" name="Google Shape;395;p41"/>
          <p:cNvPicPr preferRelativeResize="0"/>
          <p:nvPr/>
        </p:nvPicPr>
        <p:blipFill>
          <a:blip r:embed="rId5">
            <a:alphaModFix/>
          </a:blip>
          <a:stretch>
            <a:fillRect/>
          </a:stretch>
        </p:blipFill>
        <p:spPr>
          <a:xfrm>
            <a:off x="7043487" y="1147534"/>
            <a:ext cx="1219176" cy="556500"/>
          </a:xfrm>
          <a:prstGeom prst="rect">
            <a:avLst/>
          </a:prstGeom>
          <a:noFill/>
          <a:ln>
            <a:noFill/>
          </a:ln>
        </p:spPr>
      </p:pic>
      <p:sp>
        <p:nvSpPr>
          <p:cNvPr id="396" name="Google Shape;396;p41"/>
          <p:cNvSpPr txBox="1"/>
          <p:nvPr/>
        </p:nvSpPr>
        <p:spPr>
          <a:xfrm>
            <a:off x="4596788" y="682988"/>
            <a:ext cx="3286200" cy="425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a:latin typeface="Calibri"/>
                <a:ea typeface="Calibri"/>
                <a:cs typeface="Calibri"/>
                <a:sym typeface="Calibri"/>
              </a:rPr>
              <a:t>Support for many materials science codes</a:t>
            </a:r>
            <a:endParaRPr>
              <a:latin typeface="Calibri"/>
              <a:ea typeface="Calibri"/>
              <a:cs typeface="Calibri"/>
              <a:sym typeface="Calibri"/>
            </a:endParaRPr>
          </a:p>
        </p:txBody>
      </p:sp>
      <p:pic>
        <p:nvPicPr>
          <p:cNvPr id="397" name="Google Shape;397;p41"/>
          <p:cNvPicPr preferRelativeResize="0"/>
          <p:nvPr/>
        </p:nvPicPr>
        <p:blipFill>
          <a:blip r:embed="rId6">
            <a:alphaModFix/>
          </a:blip>
          <a:stretch>
            <a:fillRect/>
          </a:stretch>
        </p:blipFill>
        <p:spPr>
          <a:xfrm>
            <a:off x="4666038" y="1872688"/>
            <a:ext cx="906518" cy="556500"/>
          </a:xfrm>
          <a:prstGeom prst="rect">
            <a:avLst/>
          </a:prstGeom>
          <a:noFill/>
          <a:ln>
            <a:noFill/>
          </a:ln>
        </p:spPr>
      </p:pic>
      <p:pic>
        <p:nvPicPr>
          <p:cNvPr id="398" name="Google Shape;398;p41"/>
          <p:cNvPicPr preferRelativeResize="0"/>
          <p:nvPr/>
        </p:nvPicPr>
        <p:blipFill>
          <a:blip r:embed="rId7">
            <a:alphaModFix/>
          </a:blip>
          <a:stretch>
            <a:fillRect/>
          </a:stretch>
        </p:blipFill>
        <p:spPr>
          <a:xfrm>
            <a:off x="4666038" y="1147539"/>
            <a:ext cx="2074454" cy="556500"/>
          </a:xfrm>
          <a:prstGeom prst="rect">
            <a:avLst/>
          </a:prstGeom>
          <a:noFill/>
          <a:ln>
            <a:noFill/>
          </a:ln>
        </p:spPr>
      </p:pic>
      <p:pic>
        <p:nvPicPr>
          <p:cNvPr id="399" name="Google Shape;399;p41"/>
          <p:cNvPicPr preferRelativeResize="0"/>
          <p:nvPr/>
        </p:nvPicPr>
        <p:blipFill>
          <a:blip r:embed="rId8">
            <a:alphaModFix/>
          </a:blip>
          <a:stretch>
            <a:fillRect/>
          </a:stretch>
        </p:blipFill>
        <p:spPr>
          <a:xfrm>
            <a:off x="5670087" y="1571237"/>
            <a:ext cx="1139600" cy="1139600"/>
          </a:xfrm>
          <a:prstGeom prst="rect">
            <a:avLst/>
          </a:prstGeom>
          <a:noFill/>
          <a:ln>
            <a:noFill/>
          </a:ln>
        </p:spPr>
      </p:pic>
      <p:pic>
        <p:nvPicPr>
          <p:cNvPr id="400" name="Google Shape;400;p41"/>
          <p:cNvPicPr preferRelativeResize="0"/>
          <p:nvPr/>
        </p:nvPicPr>
        <p:blipFill rotWithShape="1">
          <a:blip r:embed="rId9">
            <a:alphaModFix/>
          </a:blip>
          <a:srcRect b="14105" l="0" r="0" t="14942"/>
          <a:stretch/>
        </p:blipFill>
        <p:spPr>
          <a:xfrm>
            <a:off x="6907221" y="1870100"/>
            <a:ext cx="749051" cy="648376"/>
          </a:xfrm>
          <a:prstGeom prst="rect">
            <a:avLst/>
          </a:prstGeom>
          <a:noFill/>
          <a:ln>
            <a:noFill/>
          </a:ln>
        </p:spPr>
      </p:pic>
      <p:pic>
        <p:nvPicPr>
          <p:cNvPr id="401" name="Google Shape;401;p41"/>
          <p:cNvPicPr preferRelativeResize="0"/>
          <p:nvPr/>
        </p:nvPicPr>
        <p:blipFill>
          <a:blip r:embed="rId10">
            <a:alphaModFix/>
          </a:blip>
          <a:stretch>
            <a:fillRect/>
          </a:stretch>
        </p:blipFill>
        <p:spPr>
          <a:xfrm>
            <a:off x="4752488" y="2772138"/>
            <a:ext cx="1464300" cy="536525"/>
          </a:xfrm>
          <a:prstGeom prst="rect">
            <a:avLst/>
          </a:prstGeom>
          <a:noFill/>
          <a:ln>
            <a:noFill/>
          </a:ln>
        </p:spPr>
      </p:pic>
      <p:pic>
        <p:nvPicPr>
          <p:cNvPr id="402" name="Google Shape;402;p41"/>
          <p:cNvPicPr preferRelativeResize="0"/>
          <p:nvPr/>
        </p:nvPicPr>
        <p:blipFill>
          <a:blip r:embed="rId11">
            <a:alphaModFix/>
          </a:blip>
          <a:stretch>
            <a:fillRect/>
          </a:stretch>
        </p:blipFill>
        <p:spPr>
          <a:xfrm>
            <a:off x="6473136" y="2764089"/>
            <a:ext cx="1590077" cy="425100"/>
          </a:xfrm>
          <a:prstGeom prst="rect">
            <a:avLst/>
          </a:prstGeom>
          <a:noFill/>
          <a:ln>
            <a:noFill/>
          </a:ln>
        </p:spPr>
      </p:pic>
      <p:pic>
        <p:nvPicPr>
          <p:cNvPr id="403" name="Google Shape;403;p41"/>
          <p:cNvPicPr preferRelativeResize="0"/>
          <p:nvPr/>
        </p:nvPicPr>
        <p:blipFill>
          <a:blip r:embed="rId12">
            <a:alphaModFix/>
          </a:blip>
          <a:stretch>
            <a:fillRect/>
          </a:stretch>
        </p:blipFill>
        <p:spPr>
          <a:xfrm>
            <a:off x="4666038" y="3455555"/>
            <a:ext cx="749050" cy="536522"/>
          </a:xfrm>
          <a:prstGeom prst="rect">
            <a:avLst/>
          </a:prstGeom>
          <a:noFill/>
          <a:ln>
            <a:noFill/>
          </a:ln>
        </p:spPr>
      </p:pic>
      <p:pic>
        <p:nvPicPr>
          <p:cNvPr id="404" name="Google Shape;404;p41"/>
          <p:cNvPicPr preferRelativeResize="0"/>
          <p:nvPr/>
        </p:nvPicPr>
        <p:blipFill>
          <a:blip r:embed="rId13">
            <a:alphaModFix/>
          </a:blip>
          <a:stretch>
            <a:fillRect/>
          </a:stretch>
        </p:blipFill>
        <p:spPr>
          <a:xfrm>
            <a:off x="5782500" y="3445576"/>
            <a:ext cx="914771" cy="556500"/>
          </a:xfrm>
          <a:prstGeom prst="rect">
            <a:avLst/>
          </a:prstGeom>
          <a:noFill/>
          <a:ln>
            <a:noFill/>
          </a:ln>
        </p:spPr>
      </p:pic>
      <p:pic>
        <p:nvPicPr>
          <p:cNvPr id="405" name="Google Shape;405;p41"/>
          <p:cNvPicPr preferRelativeResize="0"/>
          <p:nvPr/>
        </p:nvPicPr>
        <p:blipFill>
          <a:blip r:embed="rId14">
            <a:alphaModFix/>
          </a:blip>
          <a:stretch>
            <a:fillRect/>
          </a:stretch>
        </p:blipFill>
        <p:spPr>
          <a:xfrm>
            <a:off x="6992014" y="3511279"/>
            <a:ext cx="1492574" cy="425100"/>
          </a:xfrm>
          <a:prstGeom prst="rect">
            <a:avLst/>
          </a:prstGeom>
          <a:noFill/>
          <a:ln>
            <a:noFill/>
          </a:ln>
        </p:spPr>
      </p:pic>
      <p:pic>
        <p:nvPicPr>
          <p:cNvPr id="406" name="Google Shape;406;p41"/>
          <p:cNvPicPr preferRelativeResize="0"/>
          <p:nvPr/>
        </p:nvPicPr>
        <p:blipFill rotWithShape="1">
          <a:blip r:embed="rId15">
            <a:alphaModFix/>
          </a:blip>
          <a:srcRect b="22176" l="26222" r="24348" t="20784"/>
          <a:stretch/>
        </p:blipFill>
        <p:spPr>
          <a:xfrm>
            <a:off x="7882988" y="1743487"/>
            <a:ext cx="749050" cy="864329"/>
          </a:xfrm>
          <a:prstGeom prst="rect">
            <a:avLst/>
          </a:prstGeom>
          <a:noFill/>
          <a:ln>
            <a:noFill/>
          </a:ln>
        </p:spPr>
      </p:pic>
      <p:sp>
        <p:nvSpPr>
          <p:cNvPr id="407" name="Google Shape;407;p41"/>
          <p:cNvSpPr txBox="1"/>
          <p:nvPr/>
        </p:nvSpPr>
        <p:spPr>
          <a:xfrm>
            <a:off x="6385188" y="4035413"/>
            <a:ext cx="424500" cy="425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a:latin typeface="Calibri"/>
                <a:ea typeface="Calibri"/>
                <a:cs typeface="Calibri"/>
                <a:sym typeface="Calibri"/>
              </a:rPr>
              <a:t>…</a:t>
            </a:r>
            <a:endParaRPr>
              <a:latin typeface="Calibri"/>
              <a:ea typeface="Calibri"/>
              <a:cs typeface="Calibri"/>
              <a:sym typeface="Calibri"/>
            </a:endParaRPr>
          </a:p>
        </p:txBody>
      </p:sp>
      <p:sp>
        <p:nvSpPr>
          <p:cNvPr id="408" name="Google Shape;408;p41"/>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2"/>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414" name="Google Shape;414;p42"/>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415" name="Google Shape;415;p42"/>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Scalable workflow engine</a:t>
            </a:r>
            <a:endParaRPr/>
          </a:p>
        </p:txBody>
      </p:sp>
      <p:grpSp>
        <p:nvGrpSpPr>
          <p:cNvPr id="416" name="Google Shape;416;p42"/>
          <p:cNvGrpSpPr/>
          <p:nvPr/>
        </p:nvGrpSpPr>
        <p:grpSpPr>
          <a:xfrm>
            <a:off x="4331387" y="602807"/>
            <a:ext cx="4593030" cy="4009942"/>
            <a:chOff x="4331387" y="602807"/>
            <a:chExt cx="4593030" cy="4009942"/>
          </a:xfrm>
        </p:grpSpPr>
        <p:pic>
          <p:nvPicPr>
            <p:cNvPr descr="UZV5X20TzGoYH9pq1YQ3gq6AaLg1pRT3Vzt6fG-MQIWfXY58mSowOt_tbmLrtw05vtcntz3Adi_wSDveUn-NDH3-kjxcu8Pe29MclQv0EO-_OM7j_IjgdGeJDusk8tGN9hZA7Af9.png" id="417" name="Google Shape;417;p42"/>
            <p:cNvPicPr preferRelativeResize="0"/>
            <p:nvPr/>
          </p:nvPicPr>
          <p:blipFill rotWithShape="1">
            <a:blip r:embed="rId3">
              <a:alphaModFix/>
            </a:blip>
            <a:srcRect b="0" l="0" r="0" t="0"/>
            <a:stretch/>
          </p:blipFill>
          <p:spPr>
            <a:xfrm>
              <a:off x="4331387" y="1817614"/>
              <a:ext cx="4472176" cy="2795135"/>
            </a:xfrm>
            <a:prstGeom prst="rect">
              <a:avLst/>
            </a:prstGeom>
            <a:noFill/>
            <a:ln>
              <a:noFill/>
            </a:ln>
          </p:spPr>
        </p:pic>
        <p:pic>
          <p:nvPicPr>
            <p:cNvPr descr="lumi_logo.png" id="418" name="Google Shape;418;p42"/>
            <p:cNvPicPr preferRelativeResize="0"/>
            <p:nvPr/>
          </p:nvPicPr>
          <p:blipFill rotWithShape="1">
            <a:blip r:embed="rId4">
              <a:alphaModFix/>
            </a:blip>
            <a:srcRect b="0" l="0" r="0" t="0"/>
            <a:stretch/>
          </p:blipFill>
          <p:spPr>
            <a:xfrm>
              <a:off x="4523725" y="906793"/>
              <a:ext cx="1347000" cy="394919"/>
            </a:xfrm>
            <a:prstGeom prst="rect">
              <a:avLst/>
            </a:prstGeom>
            <a:noFill/>
            <a:ln>
              <a:noFill/>
            </a:ln>
          </p:spPr>
        </p:pic>
        <p:sp>
          <p:nvSpPr>
            <p:cNvPr id="419" name="Google Shape;419;p42"/>
            <p:cNvSpPr txBox="1"/>
            <p:nvPr/>
          </p:nvSpPr>
          <p:spPr>
            <a:xfrm>
              <a:off x="5997918" y="602807"/>
              <a:ext cx="2926500" cy="1002900"/>
            </a:xfrm>
            <a:prstGeom prst="rect">
              <a:avLst/>
            </a:prstGeom>
            <a:noFill/>
            <a:ln>
              <a:noFill/>
            </a:ln>
          </p:spPr>
          <p:txBody>
            <a:bodyPr anchorCtr="0" anchor="t" bIns="50800" lIns="50800" spcFirstLastPara="1" rIns="50800" wrap="square" tIns="50800">
              <a:noAutofit/>
            </a:bodyPr>
            <a:lstStyle/>
            <a:p>
              <a:pPr indent="-114300" lvl="0" marL="241300" marR="0" rtl="0" algn="l">
                <a:lnSpc>
                  <a:spcPct val="100000"/>
                </a:lnSpc>
                <a:spcBef>
                  <a:spcPts val="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Ran 55704 Quantum ESPRESSO </a:t>
              </a:r>
              <a:br>
                <a:rPr b="0" i="0" lang="en-GB" sz="1200" u="none" cap="none" strike="noStrike">
                  <a:solidFill>
                    <a:srgbClr val="000000"/>
                  </a:solidFill>
                  <a:latin typeface="Calibri"/>
                  <a:ea typeface="Calibri"/>
                  <a:cs typeface="Calibri"/>
                  <a:sym typeface="Calibri"/>
                </a:rPr>
              </a:br>
              <a:r>
                <a:rPr b="0" i="0" lang="en-GB" sz="1200" u="none" cap="none" strike="noStrike">
                  <a:solidFill>
                    <a:srgbClr val="000000"/>
                  </a:solidFill>
                  <a:latin typeface="Calibri"/>
                  <a:ea typeface="Calibri"/>
                  <a:cs typeface="Calibri"/>
                  <a:sym typeface="Calibri"/>
                </a:rPr>
                <a:t>calculations in 12 hours</a:t>
              </a:r>
              <a:endParaRPr b="0" i="0" sz="1200" u="none" cap="none" strike="noStrike">
                <a:solidFill>
                  <a:srgbClr val="000000"/>
                </a:solidFill>
                <a:latin typeface="Calibri"/>
                <a:ea typeface="Calibri"/>
                <a:cs typeface="Calibri"/>
                <a:sym typeface="Calibri"/>
              </a:endParaRPr>
            </a:p>
            <a:p>
              <a:pPr indent="-114300" lvl="0" marL="241300" marR="0" rtl="0" algn="l">
                <a:lnSpc>
                  <a:spcPct val="100000"/>
                </a:lnSpc>
                <a:spcBef>
                  <a:spcPts val="40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Handled 7887 errors on the fly</a:t>
              </a:r>
              <a:endParaRPr b="0" i="0" sz="1200" u="none" cap="none" strike="noStrike">
                <a:solidFill>
                  <a:srgbClr val="000000"/>
                </a:solidFill>
                <a:latin typeface="Calibri"/>
                <a:ea typeface="Calibri"/>
                <a:cs typeface="Calibri"/>
                <a:sym typeface="Calibri"/>
              </a:endParaRPr>
            </a:p>
            <a:p>
              <a:pPr indent="-114300" lvl="0" marL="241300" marR="0" rtl="0" algn="l">
                <a:lnSpc>
                  <a:spcPct val="100000"/>
                </a:lnSpc>
                <a:spcBef>
                  <a:spcPts val="400"/>
                </a:spcBef>
                <a:spcAft>
                  <a:spcPts val="0"/>
                </a:spcAft>
                <a:buClr>
                  <a:srgbClr val="000000"/>
                </a:buClr>
                <a:buSzPts val="1200"/>
                <a:buFont typeface="Calibri"/>
                <a:buChar char="•"/>
              </a:pPr>
              <a:r>
                <a:rPr b="0" i="0" lang="en-GB" sz="1200" u="none" cap="none" strike="noStrike">
                  <a:solidFill>
                    <a:srgbClr val="000000"/>
                  </a:solidFill>
                  <a:latin typeface="Calibri"/>
                  <a:ea typeface="Calibri"/>
                  <a:cs typeface="Calibri"/>
                  <a:sym typeface="Calibri"/>
                </a:rPr>
                <a:t>Fully optimized 15324 geometries</a:t>
              </a:r>
              <a:endParaRPr b="0" i="0" sz="1200" u="none" cap="none" strike="noStrike">
                <a:solidFill>
                  <a:srgbClr val="000000"/>
                </a:solidFill>
                <a:latin typeface="Calibri"/>
                <a:ea typeface="Calibri"/>
                <a:cs typeface="Calibri"/>
                <a:sym typeface="Calibri"/>
              </a:endParaRPr>
            </a:p>
            <a:p>
              <a:pPr indent="-114300" lvl="0" marL="241300" marR="0" rtl="0" algn="l">
                <a:lnSpc>
                  <a:spcPct val="100000"/>
                </a:lnSpc>
                <a:spcBef>
                  <a:spcPts val="400"/>
                </a:spcBef>
                <a:spcAft>
                  <a:spcPts val="0"/>
                </a:spcAft>
                <a:buSzPts val="1200"/>
                <a:buFont typeface="Calibri"/>
                <a:buChar char="•"/>
              </a:pPr>
              <a:r>
                <a:rPr lang="en-GB" sz="1200">
                  <a:latin typeface="Calibri"/>
                  <a:ea typeface="Calibri"/>
                  <a:cs typeface="Calibri"/>
                  <a:sym typeface="Calibri"/>
                </a:rPr>
                <a:t>Using 192k CPU cores</a:t>
              </a:r>
              <a:endParaRPr sz="1200">
                <a:latin typeface="Calibri"/>
                <a:ea typeface="Calibri"/>
                <a:cs typeface="Calibri"/>
                <a:sym typeface="Calibri"/>
              </a:endParaRPr>
            </a:p>
          </p:txBody>
        </p:sp>
      </p:grpSp>
      <p:pic>
        <p:nvPicPr>
          <p:cNvPr id="420" name="Google Shape;420;p42"/>
          <p:cNvPicPr preferRelativeResize="0"/>
          <p:nvPr/>
        </p:nvPicPr>
        <p:blipFill rotWithShape="1">
          <a:blip r:embed="rId5">
            <a:alphaModFix/>
          </a:blip>
          <a:srcRect b="0" l="0" r="0" t="51655"/>
          <a:stretch/>
        </p:blipFill>
        <p:spPr>
          <a:xfrm>
            <a:off x="587188" y="1291063"/>
            <a:ext cx="3434250" cy="1311450"/>
          </a:xfrm>
          <a:prstGeom prst="rect">
            <a:avLst/>
          </a:prstGeom>
          <a:noFill/>
          <a:ln>
            <a:noFill/>
          </a:ln>
        </p:spPr>
      </p:pic>
      <p:pic>
        <p:nvPicPr>
          <p:cNvPr descr="Picture 17" id="421" name="Google Shape;421;p42"/>
          <p:cNvPicPr preferRelativeResize="0"/>
          <p:nvPr/>
        </p:nvPicPr>
        <p:blipFill rotWithShape="1">
          <a:blip r:embed="rId6">
            <a:alphaModFix/>
          </a:blip>
          <a:srcRect b="0" l="0" r="0" t="0"/>
          <a:stretch/>
        </p:blipFill>
        <p:spPr>
          <a:xfrm>
            <a:off x="1472437" y="857188"/>
            <a:ext cx="1663741" cy="381300"/>
          </a:xfrm>
          <a:prstGeom prst="rect">
            <a:avLst/>
          </a:prstGeom>
          <a:noFill/>
          <a:ln>
            <a:noFill/>
          </a:ln>
        </p:spPr>
      </p:pic>
      <p:sp>
        <p:nvSpPr>
          <p:cNvPr id="422" name="Google Shape;422;p42"/>
          <p:cNvSpPr txBox="1"/>
          <p:nvPr/>
        </p:nvSpPr>
        <p:spPr>
          <a:xfrm>
            <a:off x="1590463" y="2450113"/>
            <a:ext cx="1427700" cy="381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latin typeface="Calibri"/>
                <a:ea typeface="Calibri"/>
                <a:cs typeface="Calibri"/>
                <a:sym typeface="Calibri"/>
              </a:rPr>
              <a:t>AiiDA "workers"</a:t>
            </a:r>
            <a:endParaRPr>
              <a:latin typeface="Calibri"/>
              <a:ea typeface="Calibri"/>
              <a:cs typeface="Calibri"/>
              <a:sym typeface="Calibri"/>
            </a:endParaRPr>
          </a:p>
        </p:txBody>
      </p:sp>
      <p:sp>
        <p:nvSpPr>
          <p:cNvPr id="423" name="Google Shape;423;p42"/>
          <p:cNvSpPr txBox="1"/>
          <p:nvPr/>
        </p:nvSpPr>
        <p:spPr>
          <a:xfrm>
            <a:off x="229138" y="2958838"/>
            <a:ext cx="3792300" cy="1501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GB">
                <a:latin typeface="Open Sans"/>
                <a:ea typeface="Open Sans"/>
                <a:cs typeface="Open Sans"/>
                <a:sym typeface="Open Sans"/>
              </a:rPr>
              <a:t>AiiDA workers take care of everything</a:t>
            </a:r>
            <a:endParaRPr b="1">
              <a:latin typeface="Open Sans"/>
              <a:ea typeface="Open Sans"/>
              <a:cs typeface="Open Sans"/>
              <a:sym typeface="Open Sans"/>
            </a:endParaRPr>
          </a:p>
          <a:p>
            <a:pPr indent="-317500" lvl="0" marL="457200" rtl="0" algn="l">
              <a:spcBef>
                <a:spcPts val="0"/>
              </a:spcBef>
              <a:spcAft>
                <a:spcPts val="0"/>
              </a:spcAft>
              <a:buSzPts val="1400"/>
              <a:buFont typeface="Calibri"/>
              <a:buAutoNum type="arabicPeriod"/>
            </a:pPr>
            <a:r>
              <a:rPr lang="en-GB">
                <a:latin typeface="Calibri"/>
                <a:ea typeface="Calibri"/>
                <a:cs typeface="Calibri"/>
                <a:sym typeface="Calibri"/>
              </a:rPr>
              <a:t>Upload inputs</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GB">
                <a:latin typeface="Calibri"/>
                <a:ea typeface="Calibri"/>
                <a:cs typeface="Calibri"/>
                <a:sym typeface="Calibri"/>
              </a:rPr>
              <a:t>Submit to scheduler</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GB">
                <a:latin typeface="Calibri"/>
                <a:ea typeface="Calibri"/>
                <a:cs typeface="Calibri"/>
                <a:sym typeface="Calibri"/>
              </a:rPr>
              <a:t>Monitor queue</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GB">
                <a:latin typeface="Calibri"/>
                <a:ea typeface="Calibri"/>
                <a:cs typeface="Calibri"/>
                <a:sym typeface="Calibri"/>
              </a:rPr>
              <a:t>Retrieve outputs</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rabicPeriod"/>
            </a:pPr>
            <a:r>
              <a:rPr lang="en-GB">
                <a:latin typeface="Calibri"/>
                <a:ea typeface="Calibri"/>
                <a:cs typeface="Calibri"/>
                <a:sym typeface="Calibri"/>
              </a:rPr>
              <a:t>Parse</a:t>
            </a:r>
            <a:endParaRPr>
              <a:latin typeface="Calibri"/>
              <a:ea typeface="Calibri"/>
              <a:cs typeface="Calibri"/>
              <a:sym typeface="Calibri"/>
            </a:endParaRPr>
          </a:p>
        </p:txBody>
      </p:sp>
      <p:sp>
        <p:nvSpPr>
          <p:cNvPr id="424" name="Google Shape;424;p42"/>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pic>
        <p:nvPicPr>
          <p:cNvPr id="425" name="Google Shape;425;p42"/>
          <p:cNvPicPr preferRelativeResize="0"/>
          <p:nvPr/>
        </p:nvPicPr>
        <p:blipFill>
          <a:blip r:embed="rId7">
            <a:alphaModFix/>
          </a:blip>
          <a:stretch>
            <a:fillRect/>
          </a:stretch>
        </p:blipFill>
        <p:spPr>
          <a:xfrm>
            <a:off x="4236112" y="1348750"/>
            <a:ext cx="4525225" cy="279512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5"/>
                                        </p:tgtEl>
                                        <p:attrNameLst>
                                          <p:attrName>style.visibility</p:attrName>
                                        </p:attrNameLst>
                                      </p:cBhvr>
                                      <p:to>
                                        <p:strVal val="visible"/>
                                      </p:to>
                                    </p:set>
                                  </p:childTnLst>
                                </p:cTn>
                              </p:par>
                              <p:par>
                                <p:cTn fill="hold" nodeType="withEffect" presetClass="exit" presetID="1" presetSubtype="0">
                                  <p:stCondLst>
                                    <p:cond delay="0"/>
                                  </p:stCondLst>
                                  <p:childTnLst>
                                    <p:set>
                                      <p:cBhvr>
                                        <p:cTn dur="1" fill="hold">
                                          <p:stCondLst>
                                            <p:cond delay="0"/>
                                          </p:stCondLst>
                                        </p:cTn>
                                        <p:tgtEl>
                                          <p:spTgt spid="41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3"/>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431" name="Google Shape;431;p43"/>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432" name="Google Shape;432;p43"/>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2000"/>
              <a:buFont typeface="Arial"/>
              <a:buNone/>
            </a:pPr>
            <a:r>
              <a:rPr lang="en-GB"/>
              <a:t>Data Provenance</a:t>
            </a:r>
            <a:endParaRPr/>
          </a:p>
        </p:txBody>
      </p:sp>
      <p:pic>
        <p:nvPicPr>
          <p:cNvPr descr="Google Shape;71;p8" id="433" name="Google Shape;433;p43"/>
          <p:cNvPicPr preferRelativeResize="0"/>
          <p:nvPr/>
        </p:nvPicPr>
        <p:blipFill rotWithShape="1">
          <a:blip r:embed="rId3">
            <a:alphaModFix/>
          </a:blip>
          <a:srcRect b="0" l="0" r="0" t="0"/>
          <a:stretch/>
        </p:blipFill>
        <p:spPr>
          <a:xfrm>
            <a:off x="4663275" y="667586"/>
            <a:ext cx="4053600" cy="3727263"/>
          </a:xfrm>
          <a:prstGeom prst="rect">
            <a:avLst/>
          </a:prstGeom>
          <a:noFill/>
          <a:ln>
            <a:noFill/>
          </a:ln>
        </p:spPr>
      </p:pic>
      <p:sp>
        <p:nvSpPr>
          <p:cNvPr id="434" name="Google Shape;434;p43"/>
          <p:cNvSpPr txBox="1"/>
          <p:nvPr/>
        </p:nvSpPr>
        <p:spPr>
          <a:xfrm>
            <a:off x="589075" y="956100"/>
            <a:ext cx="4053600" cy="154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latin typeface="Calibri"/>
                <a:ea typeface="Calibri"/>
                <a:cs typeface="Calibri"/>
                <a:sym typeface="Calibri"/>
              </a:rPr>
              <a:t>Simple recipe</a:t>
            </a:r>
            <a:endParaRPr b="1" sz="1800">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Store data transformations or </a:t>
            </a:r>
            <a:r>
              <a:rPr b="1" lang="en-GB">
                <a:latin typeface="Calibri"/>
                <a:ea typeface="Calibri"/>
                <a:cs typeface="Calibri"/>
                <a:sym typeface="Calibri"/>
              </a:rPr>
              <a:t>"calculations"</a:t>
            </a:r>
            <a:r>
              <a:rPr lang="en-GB">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Store its </a:t>
            </a:r>
            <a:r>
              <a:rPr b="1" lang="en-GB">
                <a:latin typeface="Calibri"/>
                <a:ea typeface="Calibri"/>
                <a:cs typeface="Calibri"/>
                <a:sym typeface="Calibri"/>
              </a:rPr>
              <a:t>inputs</a:t>
            </a:r>
            <a:r>
              <a:rPr lang="en-GB">
                <a:latin typeface="Calibri"/>
                <a:ea typeface="Calibri"/>
                <a:cs typeface="Calibri"/>
                <a:sym typeface="Calibri"/>
              </a:rPr>
              <a:t> and </a:t>
            </a:r>
            <a:r>
              <a:rPr b="1" lang="en-GB">
                <a:latin typeface="Calibri"/>
                <a:ea typeface="Calibri"/>
                <a:cs typeface="Calibri"/>
                <a:sym typeface="Calibri"/>
              </a:rPr>
              <a:t>outputs</a:t>
            </a:r>
            <a:r>
              <a:rPr lang="en-GB">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Most crucially: store the inter-connections</a:t>
            </a:r>
            <a:br>
              <a:rPr lang="en-GB">
                <a:latin typeface="Calibri"/>
                <a:ea typeface="Calibri"/>
                <a:cs typeface="Calibri"/>
                <a:sym typeface="Calibri"/>
              </a:rPr>
            </a:br>
            <a:r>
              <a:rPr lang="en-GB">
                <a:latin typeface="Calibri"/>
                <a:ea typeface="Calibri"/>
                <a:cs typeface="Calibri"/>
                <a:sym typeface="Calibri"/>
              </a:rPr>
              <a:t>or </a:t>
            </a:r>
            <a:r>
              <a:rPr b="1" lang="en-GB">
                <a:latin typeface="Calibri"/>
                <a:ea typeface="Calibri"/>
                <a:cs typeface="Calibri"/>
                <a:sym typeface="Calibri"/>
              </a:rPr>
              <a:t>"links"</a:t>
            </a:r>
            <a:r>
              <a:rPr lang="en-GB">
                <a:latin typeface="Calibri"/>
                <a:ea typeface="Calibri"/>
                <a:cs typeface="Calibri"/>
                <a:sym typeface="Calibri"/>
              </a:rPr>
              <a:t>.</a:t>
            </a:r>
            <a:endParaRPr>
              <a:latin typeface="Calibri"/>
              <a:ea typeface="Calibri"/>
              <a:cs typeface="Calibri"/>
              <a:sym typeface="Calibri"/>
            </a:endParaRPr>
          </a:p>
        </p:txBody>
      </p:sp>
      <p:pic>
        <p:nvPicPr>
          <p:cNvPr id="435" name="Google Shape;435;p43"/>
          <p:cNvPicPr preferRelativeResize="0"/>
          <p:nvPr/>
        </p:nvPicPr>
        <p:blipFill>
          <a:blip r:embed="rId4">
            <a:alphaModFix/>
          </a:blip>
          <a:stretch>
            <a:fillRect/>
          </a:stretch>
        </p:blipFill>
        <p:spPr>
          <a:xfrm>
            <a:off x="4765775" y="872262"/>
            <a:ext cx="3660075" cy="1711775"/>
          </a:xfrm>
          <a:prstGeom prst="rect">
            <a:avLst/>
          </a:prstGeom>
          <a:noFill/>
          <a:ln>
            <a:noFill/>
          </a:ln>
        </p:spPr>
      </p:pic>
      <p:sp>
        <p:nvSpPr>
          <p:cNvPr id="436" name="Google Shape;436;p43"/>
          <p:cNvSpPr txBox="1"/>
          <p:nvPr/>
        </p:nvSpPr>
        <p:spPr>
          <a:xfrm>
            <a:off x="589075" y="2931813"/>
            <a:ext cx="4926600" cy="154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latin typeface="Calibri"/>
                <a:ea typeface="Calibri"/>
                <a:cs typeface="Calibri"/>
                <a:sym typeface="Calibri"/>
              </a:rPr>
              <a:t>Provenance graphs</a:t>
            </a:r>
            <a:endParaRPr b="1" sz="1800">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When data is reused, a directed acyclic graph is created.</a:t>
            </a:r>
            <a:endParaRPr>
              <a:latin typeface="Calibri"/>
              <a:ea typeface="Calibri"/>
              <a:cs typeface="Calibri"/>
              <a:sym typeface="Calibri"/>
            </a:endParaRPr>
          </a:p>
          <a:p>
            <a:pPr indent="-317500" lvl="0" marL="457200" rtl="0" algn="l">
              <a:spcBef>
                <a:spcPts val="0"/>
              </a:spcBef>
              <a:spcAft>
                <a:spcPts val="0"/>
              </a:spcAft>
              <a:buClr>
                <a:srgbClr val="969696"/>
              </a:buClr>
              <a:buSzPts val="1400"/>
              <a:buFont typeface="Calibri"/>
              <a:buChar char="■"/>
            </a:pPr>
            <a:r>
              <a:rPr lang="en-GB">
                <a:latin typeface="Calibri"/>
                <a:ea typeface="Calibri"/>
                <a:cs typeface="Calibri"/>
                <a:sym typeface="Calibri"/>
              </a:rPr>
              <a:t>Quickly grows in complexity even for "simple" workflows</a:t>
            </a:r>
            <a:endParaRPr>
              <a:latin typeface="Calibri"/>
              <a:ea typeface="Calibri"/>
              <a:cs typeface="Calibri"/>
              <a:sym typeface="Calibri"/>
            </a:endParaRPr>
          </a:p>
        </p:txBody>
      </p:sp>
      <p:sp>
        <p:nvSpPr>
          <p:cNvPr id="437" name="Google Shape;437;p43"/>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43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4"/>
          <p:cNvSpPr txBox="1"/>
          <p:nvPr>
            <p:ph idx="11" type="ftr"/>
          </p:nvPr>
        </p:nvSpPr>
        <p:spPr>
          <a:xfrm>
            <a:off x="1210865" y="4803430"/>
            <a:ext cx="60342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PSI Center for Scientific Computing, Theory and Data</a:t>
            </a:r>
            <a:endParaRPr/>
          </a:p>
        </p:txBody>
      </p:sp>
      <p:sp>
        <p:nvSpPr>
          <p:cNvPr id="443" name="Google Shape;443;p44"/>
          <p:cNvSpPr txBox="1"/>
          <p:nvPr>
            <p:ph idx="12" type="sldNum"/>
          </p:nvPr>
        </p:nvSpPr>
        <p:spPr>
          <a:xfrm>
            <a:off x="521494" y="4803430"/>
            <a:ext cx="527400" cy="108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a:t>‹#›</a:t>
            </a:fld>
            <a:endParaRPr/>
          </a:p>
        </p:txBody>
      </p:sp>
      <p:sp>
        <p:nvSpPr>
          <p:cNvPr id="444" name="Google Shape;444;p44"/>
          <p:cNvSpPr txBox="1"/>
          <p:nvPr>
            <p:ph type="title"/>
          </p:nvPr>
        </p:nvSpPr>
        <p:spPr>
          <a:xfrm>
            <a:off x="521500" y="208724"/>
            <a:ext cx="6723600" cy="35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2000"/>
              <a:buFont typeface="Arial"/>
              <a:buNone/>
            </a:pPr>
            <a:r>
              <a:rPr lang="en-GB"/>
              <a:t>Data Provenance</a:t>
            </a:r>
            <a:endParaRPr/>
          </a:p>
          <a:p>
            <a:pPr indent="0" lvl="0" marL="0" rtl="0" algn="l">
              <a:lnSpc>
                <a:spcPct val="100000"/>
              </a:lnSpc>
              <a:spcBef>
                <a:spcPts val="0"/>
              </a:spcBef>
              <a:spcAft>
                <a:spcPts val="0"/>
              </a:spcAft>
              <a:buClr>
                <a:schemeClr val="dk1"/>
              </a:buClr>
              <a:buSzPts val="2000"/>
              <a:buFont typeface="Arial"/>
              <a:buNone/>
            </a:pPr>
            <a:r>
              <a:t/>
            </a:r>
            <a:endParaRPr/>
          </a:p>
        </p:txBody>
      </p:sp>
      <p:pic>
        <p:nvPicPr>
          <p:cNvPr descr="4154522.dot.pdf" id="445" name="Google Shape;445;p44"/>
          <p:cNvPicPr preferRelativeResize="0"/>
          <p:nvPr/>
        </p:nvPicPr>
        <p:blipFill rotWithShape="1">
          <a:blip r:embed="rId3">
            <a:alphaModFix/>
          </a:blip>
          <a:srcRect b="1475" l="1004" r="512" t="1475"/>
          <a:stretch/>
        </p:blipFill>
        <p:spPr>
          <a:xfrm>
            <a:off x="691200" y="866100"/>
            <a:ext cx="8266450" cy="3502476"/>
          </a:xfrm>
          <a:prstGeom prst="rect">
            <a:avLst/>
          </a:prstGeom>
          <a:noFill/>
          <a:ln>
            <a:noFill/>
          </a:ln>
        </p:spPr>
      </p:pic>
      <p:sp>
        <p:nvSpPr>
          <p:cNvPr id="446" name="Google Shape;446;p44"/>
          <p:cNvSpPr txBox="1"/>
          <p:nvPr/>
        </p:nvSpPr>
        <p:spPr>
          <a:xfrm>
            <a:off x="894300" y="3863075"/>
            <a:ext cx="2843700" cy="505500"/>
          </a:xfrm>
          <a:prstGeom prst="rect">
            <a:avLst/>
          </a:prstGeom>
          <a:noFill/>
          <a:ln>
            <a:noFill/>
          </a:ln>
        </p:spPr>
        <p:txBody>
          <a:bodyPr anchorCtr="0" anchor="t" bIns="45700" lIns="45700" spcFirstLastPara="1" rIns="45700" wrap="square" tIns="45700">
            <a:noAutofit/>
          </a:bodyPr>
          <a:lstStyle/>
          <a:p>
            <a:pPr indent="0" lvl="0" marL="0" rtl="0" algn="l">
              <a:lnSpc>
                <a:spcPct val="90000"/>
              </a:lnSpc>
              <a:spcBef>
                <a:spcPts val="700"/>
              </a:spcBef>
              <a:spcAft>
                <a:spcPts val="0"/>
              </a:spcAft>
              <a:buNone/>
            </a:pPr>
            <a:r>
              <a:rPr i="1" lang="en-GB" sz="1600">
                <a:solidFill>
                  <a:srgbClr val="413C3A"/>
                </a:solidFill>
                <a:latin typeface="Calibri"/>
                <a:ea typeface="Calibri"/>
                <a:cs typeface="Calibri"/>
                <a:sym typeface="Calibri"/>
              </a:rPr>
              <a:t>Geometry optimization workflow</a:t>
            </a:r>
            <a:endParaRPr i="1" sz="1600">
              <a:solidFill>
                <a:srgbClr val="413C3A"/>
              </a:solidFill>
              <a:latin typeface="Calibri"/>
              <a:ea typeface="Calibri"/>
              <a:cs typeface="Calibri"/>
              <a:sym typeface="Calibri"/>
            </a:endParaRPr>
          </a:p>
        </p:txBody>
      </p:sp>
      <p:sp>
        <p:nvSpPr>
          <p:cNvPr id="447" name="Google Shape;447;p44"/>
          <p:cNvSpPr txBox="1"/>
          <p:nvPr>
            <p:ph idx="10" type="dt"/>
          </p:nvPr>
        </p:nvSpPr>
        <p:spPr>
          <a:xfrm>
            <a:off x="7406875" y="4803421"/>
            <a:ext cx="1215600" cy="1947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GB"/>
              <a:t>07.11.2024</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PSI">
      <a:dk1>
        <a:srgbClr val="000000"/>
      </a:dk1>
      <a:lt1>
        <a:srgbClr val="FFFFFF"/>
      </a:lt1>
      <a:dk2>
        <a:srgbClr val="4B4B4B"/>
      </a:dk2>
      <a:lt2>
        <a:srgbClr val="B9B9B9"/>
      </a:lt2>
      <a:accent1>
        <a:srgbClr val="0014E6"/>
      </a:accent1>
      <a:accent2>
        <a:srgbClr val="00F096"/>
      </a:accent2>
      <a:accent3>
        <a:srgbClr val="DC005A"/>
      </a:accent3>
      <a:accent4>
        <a:srgbClr val="6E14DC"/>
      </a:accent4>
      <a:accent5>
        <a:srgbClr val="F0F500"/>
      </a:accent5>
      <a:accent6>
        <a:srgbClr val="F050FA"/>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nutzerdefiniertes Design">
  <a:themeElements>
    <a:clrScheme name="PSI">
      <a:dk1>
        <a:srgbClr val="000000"/>
      </a:dk1>
      <a:lt1>
        <a:srgbClr val="FFFFFF"/>
      </a:lt1>
      <a:dk2>
        <a:srgbClr val="4B4B4B"/>
      </a:dk2>
      <a:lt2>
        <a:srgbClr val="B9B9B9"/>
      </a:lt2>
      <a:accent1>
        <a:srgbClr val="0014E6"/>
      </a:accent1>
      <a:accent2>
        <a:srgbClr val="00F0A0"/>
      </a:accent2>
      <a:accent3>
        <a:srgbClr val="DC005A"/>
      </a:accent3>
      <a:accent4>
        <a:srgbClr val="6E14DC"/>
      </a:accent4>
      <a:accent5>
        <a:srgbClr val="F0F500"/>
      </a:accent5>
      <a:accent6>
        <a:srgbClr val="F050FA"/>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EB6721AE6EA1243945B1E3A3699571F" ma:contentTypeVersion="4" ma:contentTypeDescription="Ein neues Dokument erstellen." ma:contentTypeScope="" ma:versionID="73f8efe2e6f9a98fa348bcf41fd8a034">
  <xsd:schema xmlns:xsd="http://www.w3.org/2001/XMLSchema" xmlns:xs="http://www.w3.org/2001/XMLSchema" xmlns:p="http://schemas.microsoft.com/office/2006/metadata/properties" xmlns:ns2="adf06c11-72e5-4320-85c5-63db60481b18" targetNamespace="http://schemas.microsoft.com/office/2006/metadata/properties" ma:root="true" ma:fieldsID="3ca53855c2ab495a3872e7c6dc895414" ns2:_="">
    <xsd:import namespace="adf06c11-72e5-4320-85c5-63db60481b1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f06c11-72e5-4320-85c5-63db60481b1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75B024D-40AE-4F4F-9AC3-F49691DD9090}"/>
</file>

<file path=customXml/itemProps2.xml><?xml version="1.0" encoding="utf-8"?>
<ds:datastoreItem xmlns:ds="http://schemas.openxmlformats.org/officeDocument/2006/customXml" ds:itemID="{770D52EE-252A-4048-96D8-207108C33DD9}"/>
</file>

<file path=customXml/itemProps3.xml><?xml version="1.0" encoding="utf-8"?>
<ds:datastoreItem xmlns:ds="http://schemas.openxmlformats.org/officeDocument/2006/customXml" ds:itemID="{B92D731C-A56D-4362-8D46-ADEBE674E99A}"/>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0x0101008EB6721AE6EA1243945B1E3A3699571F</vt:lpwstr>
  </property>
</Properties>
</file>